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´ÐµÑÑÐºÐ¸Ðµ ÐºÐ°ÑÑÐ¸Ð½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Предметы - помощники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4005064"/>
            <a:ext cx="5566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Подготовила воспитатель Андреева Е.А.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Группа №8 «Пчелки»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ÐÐ°ÑÑÐ¸Ð½ÐºÐ¸ Ð¿Ð¾ Ð·Ð°Ð¿ÑÐ¾ÑÑ ÑÐ¿Ð°ÑÐ¸Ð±Ð¾ Ð·Ð° Ð²Ð½Ð¸Ð¼Ð°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74"/>
            <a:ext cx="9144000" cy="6841326"/>
          </a:xfrm>
          <a:prstGeom prst="rect">
            <a:avLst/>
          </a:prstGeom>
          <a:noFill/>
        </p:spPr>
      </p:pic>
      <p:pic>
        <p:nvPicPr>
          <p:cNvPr id="9220" name="Picture 4" descr="ÐÐ°ÑÑÐ¸Ð½ÐºÐ¸ Ð¿Ð¾ Ð·Ð°Ð¿ÑÐ¾ÑÑ Ð¿ÑÐµÐ´Ð¼ÐµÑÑ Ð¿Ð¾Ð¼Ð¾ÑÐ½Ð¸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1052" y="476672"/>
            <a:ext cx="3360371" cy="252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466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ÐÐ°ÑÑÐ¸Ð½ÐºÐ¸ Ð¿Ð¾ Ð·Ð°Ð¿ÑÐ¾ÑÑ Ð·ÑÐ±Ð½Ð°Ñ ÑÐµÑÐºÐ°  ÑÐ¸ÑÑÐ½ÐºÐ¸ Ð´Ð»Ñ Ð´ÐµÑÐµ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077072"/>
            <a:ext cx="2857500" cy="20955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3212976"/>
            <a:ext cx="769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Предметы – помощники личной гигиены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74"/>
            <a:ext cx="9144000" cy="6841326"/>
          </a:xfrm>
          <a:prstGeom prst="rect">
            <a:avLst/>
          </a:prstGeom>
          <a:noFill/>
        </p:spPr>
      </p:pic>
      <p:pic>
        <p:nvPicPr>
          <p:cNvPr id="8198" name="Picture 6" descr="ÐÐ°ÑÑÐ¸Ð½ÐºÐ¸ Ð¿Ð¾ Ð·Ð°Ð¿ÑÐ¾ÑÑ Ð±ÑÑÐ¾Ð²ÑÐµ Ð¿ÑÐµÐ´Ð¼ÐµÑ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8208912" cy="461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55576" y="530120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    Предметы-помощники в быту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518"/>
            <a:ext cx="9144000" cy="6976882"/>
          </a:xfrm>
          <a:prstGeom prst="rect">
            <a:avLst/>
          </a:prstGeom>
          <a:noFill/>
        </p:spPr>
      </p:pic>
      <p:pic>
        <p:nvPicPr>
          <p:cNvPr id="7172" name="Picture 4" descr="ÐÐ°ÑÑÐ¸Ð½ÐºÐ¸ Ð¿Ð¾ Ð·Ð°Ð¿ÑÐ¾ÑÑ Ð±ÑÑÐ¾Ð²ÑÐµ Ð¿ÑÐµÐ´Ð¼ÐµÑÑ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2466975" cy="1847851"/>
          </a:xfrm>
          <a:prstGeom prst="rect">
            <a:avLst/>
          </a:prstGeom>
          <a:noFill/>
        </p:spPr>
      </p:pic>
      <p:pic>
        <p:nvPicPr>
          <p:cNvPr id="717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908720"/>
            <a:ext cx="2466975" cy="1847851"/>
          </a:xfrm>
          <a:prstGeom prst="rect">
            <a:avLst/>
          </a:prstGeom>
          <a:noFill/>
        </p:spPr>
      </p:pic>
      <p:pic>
        <p:nvPicPr>
          <p:cNvPr id="717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80928"/>
            <a:ext cx="3089920" cy="2927700"/>
          </a:xfrm>
          <a:prstGeom prst="rect">
            <a:avLst/>
          </a:prstGeom>
          <a:noFill/>
        </p:spPr>
      </p:pic>
      <p:pic>
        <p:nvPicPr>
          <p:cNvPr id="7180" name="Picture 12" descr="ÐÐ°ÑÑÐ¸Ð½ÐºÐ¸ Ð¿Ð¾ Ð·Ð°Ð¿ÑÐ¾ÑÑ Ð²ÐµÐ½Ð¸Ðº ÑÐ¸ÑÑÐ½Ð¾Ðº Ð´Ð»Ñ Ð´ÐµÑÐµÐ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88640"/>
            <a:ext cx="2400300" cy="3543300"/>
          </a:xfrm>
          <a:prstGeom prst="rect">
            <a:avLst/>
          </a:prstGeom>
          <a:noFill/>
        </p:spPr>
      </p:pic>
      <p:pic>
        <p:nvPicPr>
          <p:cNvPr id="7182" name="Picture 14" descr="ÐÐ°ÑÑÐ¸Ð½ÐºÐ¸ Ð¿Ð¾ Ð·Ð°Ð¿ÑÐ¾ÑÑ ÐºÐ°ÑÑÑÑÐ»Ñ ÑÐ¸ÑÑÐ½Ð¾Ðº Ð´Ð»Ñ Ð´ÐµÑÐµÐ¹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714750"/>
            <a:ext cx="3810000" cy="31432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11663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Предметы- помощники механические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ÐÐ°ÑÑÐ¸Ð½ÐºÐ¸ Ð¿Ð¾ Ð·Ð°Ð¿ÑÐ¾ÑÑ ÐºÑÐ¾Ð²Ð°ÑÑ ÑÐ¸ÑÑÐ½Ð¾Ðº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2809875" cy="2066925"/>
          </a:xfrm>
          <a:prstGeom prst="rect">
            <a:avLst/>
          </a:prstGeom>
          <a:noFill/>
        </p:spPr>
      </p:pic>
      <p:pic>
        <p:nvPicPr>
          <p:cNvPr id="6150" name="Picture 6" descr="ÐÐ°ÑÑÐ¸Ð½ÐºÐ¸ Ð¿Ð¾ Ð·Ð°Ð¿ÑÐ¾ÑÑ ÑÐºÐ°Ñ ÑÐ¸ÑÑÐ½Ð¾Ðº Ð´Ð»Ñ Ð´ÐµÑ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52936"/>
            <a:ext cx="2736304" cy="3820320"/>
          </a:xfrm>
          <a:prstGeom prst="rect">
            <a:avLst/>
          </a:prstGeom>
          <a:noFill/>
        </p:spPr>
      </p:pic>
      <p:pic>
        <p:nvPicPr>
          <p:cNvPr id="615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268760"/>
            <a:ext cx="4731643" cy="41764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9912" y="332656"/>
            <a:ext cx="5086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Предметы - помощники комфорта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126" name="Picture 6" descr="ÐÐ°ÑÑÐ¸Ð½ÐºÐ¸ Ð¿Ð¾ Ð·Ð°Ð¿ÑÐ¾ÑÑ Ð°Ð²ÑÐ¾Ð¼Ð¾Ð±Ð¸Ð»Ñ Ð´ÐµÑÑÐºÐ¸Ð¹ ÑÐ¸ÑÑÐ½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3347864" cy="3347864"/>
          </a:xfrm>
          <a:prstGeom prst="rect">
            <a:avLst/>
          </a:prstGeom>
          <a:noFill/>
        </p:spPr>
      </p:pic>
      <p:pic>
        <p:nvPicPr>
          <p:cNvPr id="5128" name="Picture 8" descr="ÐÐ°ÑÑÐ¸Ð½ÐºÐ¸ Ð¿Ð¾ Ð·Ð°Ð¿ÑÐ¾ÑÑ Ð½Ð°Ð²Ð¸Ð³Ð°ÑÐ¾Ñ Ð´ÐµÑÑÐºÐ¸Ð¹ ÑÐ¸ÑÑÐ½Ð¾Ð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8017" y="116632"/>
            <a:ext cx="3030248" cy="3248426"/>
          </a:xfrm>
          <a:prstGeom prst="rect">
            <a:avLst/>
          </a:prstGeom>
          <a:noFill/>
        </p:spPr>
      </p:pic>
      <p:pic>
        <p:nvPicPr>
          <p:cNvPr id="5132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789040"/>
            <a:ext cx="2880320" cy="28515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7" y="3933056"/>
            <a:ext cx="5508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Предметы – помощники средств 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передвижения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91" y="16674"/>
            <a:ext cx="9156791" cy="6841326"/>
          </a:xfrm>
          <a:prstGeom prst="rect">
            <a:avLst/>
          </a:prstGeom>
          <a:noFill/>
        </p:spPr>
      </p:pic>
      <p:pic>
        <p:nvPicPr>
          <p:cNvPr id="4100" name="Picture 4" descr="ÐÐ°ÑÑÐ¸Ð½ÐºÐ¸ Ð¿Ð¾ Ð·Ð°Ð¿ÑÐ¾ÑÑ Ð½Ð¾ÑÑÐ±ÑÐº Ð´ÐµÑÑÐºÐ¸Ð¹ ÑÐ¸ÑÑÐ½Ð¾Ð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3275856" cy="2941719"/>
          </a:xfrm>
          <a:prstGeom prst="rect">
            <a:avLst/>
          </a:prstGeom>
          <a:noFill/>
        </p:spPr>
      </p:pic>
      <p:pic>
        <p:nvPicPr>
          <p:cNvPr id="4102" name="Picture 6" descr="ÐÐ°ÑÑÐ¸Ð½ÐºÐ¸ Ð¿Ð¾ Ð·Ð°Ð¿ÑÐ¾ÑÑ Ð¼Ð¸ÐºÑÐ¾ÑÐºÐ¾Ð¿ ÑÐ¸ÑÑÐ½Ð¾Ðº Ð´Ð»Ñ Ð´ÐµÑ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6632"/>
            <a:ext cx="3429000" cy="3429000"/>
          </a:xfrm>
          <a:prstGeom prst="rect">
            <a:avLst/>
          </a:prstGeom>
          <a:noFill/>
        </p:spPr>
      </p:pic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84984"/>
            <a:ext cx="3243194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9912" y="3789040"/>
            <a:ext cx="5401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Предметы – помощники в науке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4572000" cy="3429001"/>
          </a:xfrm>
          <a:prstGeom prst="rect">
            <a:avLst/>
          </a:prstGeom>
          <a:noFill/>
        </p:spPr>
      </p:pic>
      <p:pic>
        <p:nvPicPr>
          <p:cNvPr id="3078" name="Picture 6" descr="ÐÐ°ÑÑÐ¸Ð½ÐºÐ¸ Ð¿Ð¾ Ð·Ð°Ð¿ÑÐ¾ÑÑ Ð¿Ð¾Ð¶Ð°ÑÐ½Ð°Ñ Ð¼Ð°ÑÐ¸Ð½Ð° ÑÐ¸ÑÑÐ½Ð¾Ðº Ð´Ð»Ñ Ð´ÐµÑ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644008" cy="3284984"/>
          </a:xfrm>
          <a:prstGeom prst="rect">
            <a:avLst/>
          </a:prstGeom>
          <a:noFill/>
        </p:spPr>
      </p:pic>
      <p:pic>
        <p:nvPicPr>
          <p:cNvPr id="308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429001"/>
          </a:xfrm>
          <a:prstGeom prst="rect">
            <a:avLst/>
          </a:prstGeom>
          <a:noFill/>
        </p:spPr>
      </p:pic>
      <p:pic>
        <p:nvPicPr>
          <p:cNvPr id="3082" name="Picture 10" descr="ÐÐ°ÑÑÐ¸Ð½ÐºÐ¸ Ð¿Ð¾ Ð·Ð°Ð¿ÑÐ¾ÑÑ Ð¼ÑÑÐ¾ÑÐ¾Ð²Ð¾Ð· Ð¼Ð°ÑÐ¸Ð½Ð° ÑÐ¸ÑÑÐ½Ð¾Ðº Ð´Ð»Ñ Ð´ÐµÑÐµÐ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12976"/>
            <a:ext cx="4572000" cy="3429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2354688"/>
            <a:ext cx="7303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i="1" dirty="0" smtClean="0">
              <a:solidFill>
                <a:srgbClr val="002060"/>
              </a:solidFill>
            </a:endParaRPr>
          </a:p>
          <a:p>
            <a:r>
              <a:rPr lang="ru-RU" sz="4800" b="1" i="1" dirty="0" smtClean="0">
                <a:solidFill>
                  <a:srgbClr val="FFFF00"/>
                </a:solidFill>
              </a:rPr>
              <a:t>Помощники- автомобили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76" y="0"/>
            <a:ext cx="9060924" cy="6858000"/>
          </a:xfrm>
          <a:prstGeom prst="rect">
            <a:avLst/>
          </a:prstGeom>
          <a:noFill/>
        </p:spPr>
      </p:pic>
      <p:pic>
        <p:nvPicPr>
          <p:cNvPr id="2052" name="Picture 4" descr="ÐÐ°ÑÑÐ¸Ð½ÐºÐ¸ Ð¿Ð¾ Ð·Ð°Ð¿ÑÐ¾ÑÑ Ð²Ð°Ð·Ð° ÑÐ¸ÑÑÐ½Ð¾Ðº Ð´Ð»Ñ Ð´ÐµÑÐµÐ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752528" cy="2970330"/>
          </a:xfrm>
          <a:prstGeom prst="rect">
            <a:avLst/>
          </a:prstGeom>
          <a:noFill/>
        </p:spPr>
      </p:pic>
      <p:pic>
        <p:nvPicPr>
          <p:cNvPr id="2054" name="Picture 6" descr="ÐÐ°ÑÑÐ¸Ð½ÐºÐ¸ Ð¿Ð¾ Ð·Ð°Ð¿ÑÐ¾ÑÑ Ð·ÐµÑÐºÐ°Ð»Ð¾ ÑÐ¸ÑÑÐ½Ð¾Ðº Ð´Ð»Ñ Ð´ÐµÑ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4286250" cy="2447926"/>
          </a:xfrm>
          <a:prstGeom prst="rect">
            <a:avLst/>
          </a:prstGeom>
          <a:noFill/>
        </p:spPr>
      </p:pic>
      <p:pic>
        <p:nvPicPr>
          <p:cNvPr id="2056" name="Picture 8" descr="ÐÐ°ÑÑÐ¸Ð½ÐºÐ¸ Ð¿Ð¾ Ð·Ð°Ð¿ÑÐ¾ÑÑ ÑÐ°ÑÑ ÑÐ¸ÑÑÐ½Ð¾Ðº Ð´Ð»Ñ Ð´ÐµÑÐµ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700808"/>
            <a:ext cx="3198168" cy="3198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9</cp:revision>
  <dcterms:created xsi:type="dcterms:W3CDTF">2018-09-18T02:51:50Z</dcterms:created>
  <dcterms:modified xsi:type="dcterms:W3CDTF">2018-09-18T11:22:48Z</dcterms:modified>
</cp:coreProperties>
</file>