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6" r:id="rId11"/>
    <p:sldId id="280" r:id="rId12"/>
    <p:sldId id="281" r:id="rId13"/>
    <p:sldId id="282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Q1ZAQJzY8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772816"/>
            <a:ext cx="736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Открытое занятие «Космос»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501008"/>
            <a:ext cx="3936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воспитатель: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Андреева Елена Александровна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к.к.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руппы «Пчелки»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45058" name="Picture 2" descr="Сергей Королев (12 января 1907 - 14 января 1966) , советский ученый,  основоположник практической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618761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641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Сергей Павлович Королев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43010" name="AutoShape 2" descr="60 лет назад Белка и Стрелка отправились в космический полет: интересные  факты миссии - Новости технологий - Тех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Белка и Стрелка: как дворняжки покоряли космос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30566" cy="372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4725144"/>
            <a:ext cx="5029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Белка и Стрелка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41986" name="AutoShape 2" descr="Тренировки космонавтов на Земле и в невесомости — Fitness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Как тренируются космонавты? Требования, подготовка, тренировочный план -  Чемпион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000875" cy="466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86916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https://www.youtube.com/watch?v=CGQ1ZAQJzY8</a:t>
            </a:r>
            <a:endParaRPr lang="ru-RU" dirty="0"/>
          </a:p>
        </p:txBody>
      </p:sp>
      <p:sp>
        <p:nvSpPr>
          <p:cNvPr id="8194" name="AutoShape 2" descr="60 лет назад Юрий Гагарин совершил первый исторический полет человека в  космос - Новости - «Сельская правда», общественно-политическая газета  Гаврилово-Посад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ПОЕХАЛИ!&quot; | Школа № 7 в Сама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6672"/>
            <a:ext cx="633670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5122" name="Picture 2" descr="Планеты солнечной системы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9458" name="Picture 2" descr="Гагарин Юрий Алексеевич, история жизни, значимые события и заслу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6052220" cy="416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6282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Юрий Алексеевич Гагарин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18434" name="AutoShape 2" descr="Кто изобрел воздушный шар? | Техкуль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Шесть лучших мест для полетов на воздушном шаре | Marie C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3664877" cy="272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AutoShape 6" descr="Как держится в воздухе дирижабль? - Детская онлайн энциклопедия «Хочу всё  знат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Каменный век авиации... | Фантастика История Фентези | Яндекс Дз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4080007" cy="256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Военные самолеты НАТО перебросили в Одессу | Новости | Известия | 30.06.2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620688"/>
            <a:ext cx="3600400" cy="228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7410" name="Picture 2" descr="Космонав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768752" cy="475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6386" name="Picture 2" descr="Sky-Watcher BK 705AZ2 — обзор телескопа от Telescop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328591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15362" name="AutoShape 2" descr="Что видно в телескоп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Что видно в телескоп?"/>
          <p:cNvPicPr>
            <a:picLocks noChangeAspect="1" noChangeArrowheads="1"/>
          </p:cNvPicPr>
          <p:nvPr/>
        </p:nvPicPr>
        <p:blipFill>
          <a:blip r:embed="rId3" cstate="print"/>
          <a:srcRect l="11530" r="14680" b="22097"/>
          <a:stretch>
            <a:fillRect/>
          </a:stretch>
        </p:blipFill>
        <p:spPr bwMode="auto">
          <a:xfrm>
            <a:off x="1403648" y="908720"/>
            <a:ext cx="2304256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Что видно в телескоп?"/>
          <p:cNvPicPr>
            <a:picLocks noChangeAspect="1" noChangeArrowheads="1"/>
          </p:cNvPicPr>
          <p:nvPr/>
        </p:nvPicPr>
        <p:blipFill>
          <a:blip r:embed="rId4" cstate="print"/>
          <a:srcRect l="11180" r="6921" b="22858"/>
          <a:stretch>
            <a:fillRect/>
          </a:stretch>
        </p:blipFill>
        <p:spPr bwMode="auto">
          <a:xfrm>
            <a:off x="2339752" y="2924944"/>
            <a:ext cx="46805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Житель Домодедова делает фотографии планет через телеско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2068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4338" name="Picture 2" descr="Проф-Пресс Плакат Планеты солнечной системы - Акушерство.Ru"/>
          <p:cNvPicPr>
            <a:picLocks noChangeAspect="1" noChangeArrowheads="1"/>
          </p:cNvPicPr>
          <p:nvPr/>
        </p:nvPicPr>
        <p:blipFill>
          <a:blip r:embed="rId3" cstate="print"/>
          <a:srcRect l="2160" t="1457" r="1721" b="3863"/>
          <a:stretch>
            <a:fillRect/>
          </a:stretch>
        </p:blipFill>
        <p:spPr bwMode="auto">
          <a:xfrm>
            <a:off x="1331640" y="764704"/>
            <a:ext cx="640871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13314" name="Picture 2" descr="100-ЛЕТИЕ ЦАГИ В ИСТОРИИ: космический корабль «Восток-1». — Авиапанор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3868663" cy="186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Ракета с кораблем «Ю. А. Гагарин» стартовала с Байконура | Наука | Общество  | Аргументы и Факты"/>
          <p:cNvPicPr>
            <a:picLocks noChangeAspect="1" noChangeArrowheads="1"/>
          </p:cNvPicPr>
          <p:nvPr/>
        </p:nvPicPr>
        <p:blipFill>
          <a:blip r:embed="rId4" cstate="print"/>
          <a:srcRect l="21653" r="22669"/>
          <a:stretch>
            <a:fillRect/>
          </a:stretch>
        </p:blipFill>
        <p:spPr bwMode="auto">
          <a:xfrm>
            <a:off x="899592" y="1124744"/>
            <a:ext cx="25922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AutoShape 6" descr="Россия &quot;потеряла&quot; 6 спутников в космосе | UBR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Военный спутник РФ проверил другой космический аппарат на орбите —  Российская газе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4419514" cy="294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Планеты и ракета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44034" name="Picture 2" descr="164 года со дня рождения К. Э. Циолковского ─ первого теоретика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6048672" cy="44148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085184"/>
            <a:ext cx="82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Константин Эдуардович </a:t>
            </a:r>
            <a:r>
              <a:rPr lang="ru-RU" sz="3600" b="1" dirty="0" err="1" smtClean="0">
                <a:solidFill>
                  <a:srgbClr val="FF0000"/>
                </a:solidFill>
              </a:rPr>
              <a:t>Циалковский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10</cp:revision>
  <dcterms:created xsi:type="dcterms:W3CDTF">2022-04-04T08:58:48Z</dcterms:created>
  <dcterms:modified xsi:type="dcterms:W3CDTF">2022-04-15T08:24:19Z</dcterms:modified>
</cp:coreProperties>
</file>