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0" r:id="rId8"/>
    <p:sldId id="263" r:id="rId9"/>
    <p:sldId id="269" r:id="rId10"/>
    <p:sldId id="268" r:id="rId11"/>
    <p:sldId id="267" r:id="rId12"/>
    <p:sldId id="266" r:id="rId13"/>
    <p:sldId id="265" r:id="rId14"/>
    <p:sldId id="264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без заголовка" id="{5D24BF92-39FD-4553-8F1B-6854DC214A05}">
          <p14:sldIdLst>
            <p14:sldId id="257"/>
            <p14:sldId id="258"/>
            <p14:sldId id="259"/>
            <p14:sldId id="260"/>
            <p14:sldId id="261"/>
            <p14:sldId id="262"/>
            <p14:sldId id="256"/>
            <p14:sldId id="270"/>
            <p14:sldId id="263"/>
            <p14:sldId id="269"/>
            <p14:sldId id="268"/>
            <p14:sldId id="267"/>
            <p14:sldId id="266"/>
            <p14:sldId id="265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776" y="-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look.com.ua/pic/201307/1366x768/look.com.ua-737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3658418"/>
          </a:xfrm>
        </p:spPr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ВИКТОРИНА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«Сказочная страна»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2996952"/>
            <a:ext cx="5652120" cy="3129211"/>
          </a:xfrm>
        </p:spPr>
        <p:txBody>
          <a:bodyPr>
            <a:normAutofit fontScale="775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5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Старшая группа «Пчёлки»</a:t>
            </a:r>
          </a:p>
          <a:p>
            <a:pPr marL="0" indent="0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Занятие подготовили и проводят:</a:t>
            </a:r>
          </a:p>
          <a:p>
            <a:pPr marL="0" indent="0">
              <a:buNone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сновной воспитатель – Андреева Елена Александровна</a:t>
            </a:r>
          </a:p>
          <a:p>
            <a:pPr marL="0" indent="0">
              <a:buNone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читель- логопед – Царенко Юлия Александровна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356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look.com.ua/pic/201307/1366x768/look.com.ua-737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36526"/>
            <a:ext cx="9143999" cy="69945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мишуткина-школа.рф/98/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8417"/>
            <a:ext cx="3312368" cy="40800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мишуткина-школа.рф/98/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8417"/>
            <a:ext cx="3185111" cy="39025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86000" y="3105835"/>
            <a:ext cx="444624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Собери </a:t>
            </a:r>
            <a:r>
              <a:rPr lang="ru-RU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пазлЫ</a:t>
            </a:r>
            <a:endParaRPr lang="ru-RU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347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www.shag.com.ua/tema-analiz-perevirnoyi-roboti-tablicya-mnojennya-chisla-znaho/27961_html_7355ecf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36525"/>
            <a:ext cx="32670750" cy="13134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look.com.ua/pic/201307/1366x768/look.com.ua-737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36526"/>
            <a:ext cx="9143999" cy="69945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70" name="Picture 6" descr="http://www.shag.com.ua/tema-analiz-perevirnoyi-roboti-tablicya-mnojennya-chisla-znaho/27961_html_7355ecf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5875"/>
            <a:ext cx="32670750" cy="13134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www.shag.com.ua/tema-analiz-perevirnoyi-roboti-tablicya-mnojennya-chisla-znaho/27961_html_7355ecf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656" y="168275"/>
            <a:ext cx="32670750" cy="13134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://printonic.ru/uploads/images/2016/03/26/.tmb/thumb_img_56f68fa8dead1_resize_900_50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92290"/>
            <a:ext cx="4176463" cy="410080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https://ruslania.com/pictures/big/978589648059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4843" r="26416"/>
          <a:stretch/>
        </p:blipFill>
        <p:spPr bwMode="auto">
          <a:xfrm>
            <a:off x="4572000" y="904469"/>
            <a:ext cx="4395248" cy="552649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1783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look.com.ua/pic/201307/1366x768/look.com.ua-737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36526"/>
            <a:ext cx="9143999" cy="69945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ÐÐ°ÑÑÐ¸Ð½ÐºÐ¸ Ð¿Ð¾ Ð·Ð°Ð¿ÑÐ¾ÑÑ Ð·Ð¾Ð»Ð¾ÑÐ¾Ð¹ ÐºÐ»ÑÑÐ¸Ð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199914">
            <a:off x="-965231" y="1621416"/>
            <a:ext cx="5169805" cy="3024336"/>
          </a:xfrm>
          <a:prstGeom prst="rect">
            <a:avLst/>
          </a:prstGeom>
          <a:noFill/>
        </p:spPr>
      </p:pic>
      <p:pic>
        <p:nvPicPr>
          <p:cNvPr id="3076" name="Picture 4" descr="ÐÐ°ÑÑÐ¸Ð½ÐºÐ¸ Ð¿Ð¾ Ð·Ð°Ð¿ÑÐ¾ÑÑ Ð·Ð¾Ð»Ð¾ÑÐ¾Ð¹ ÐºÐ»ÑÑÐ¸Ð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196752"/>
            <a:ext cx="3810000" cy="5219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0915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look.com.ua/pic/201307/1366x768/look.com.ua-737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36526"/>
            <a:ext cx="9143999" cy="69945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s://союзженскихсил.рф/upload/main/12a/12ac96a111aae1b311668aa314d3bd6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3528392" cy="367540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арт-игош.рф/illustrations/illustrations/081_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52736"/>
            <a:ext cx="4346079" cy="51644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4200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look.com.ua/pic/201307/1366x768/look.com.ua-737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36526"/>
            <a:ext cx="9143999" cy="69945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vignette2.wikia.nocookie.net/shararam-smeshi/images/a/ab/%D0%9D%D0%B5%D0%B7%D0%BD%D0%B0%D0%B9%D0%BA%D0%B0.png/revision/latest?cb=20161203160114&amp;path-prefix=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9561">
            <a:off x="-205114" y="-445272"/>
            <a:ext cx="5399770" cy="58623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funforkids.ru/pictures/neznaika/neznaika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656"/>
            <a:ext cx="3586475" cy="68860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7692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look.com.ua/pic/201307/1366x768/look.com.ua-737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36526"/>
            <a:ext cx="9143999" cy="69945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ÐÐ°ÑÑÐ¸Ð½ÐºÐ¸ Ð¿Ð¾ Ð·Ð°Ð¿ÑÐ¾ÑÑ ÑÑÑÑÐºÐ°Ñ Ð½Ð°ÑÐ¾Ð´Ð½Ð°Ñ ÑÐºÐ°Ð·ÐºÐ° Ð¼Ð°ÑÐ° Ð¸ Ð¼ÐµÐ´Ð²ÐµÐ´Ñ ÑÐºÐ°ÑÐ°ÑÑ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3908" y="692696"/>
            <a:ext cx="5018958" cy="590465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-9939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                 </a:t>
            </a:r>
            <a:r>
              <a:rPr lang="ru-RU" sz="5400" b="1" dirty="0" smtClean="0">
                <a:solidFill>
                  <a:srgbClr val="FF0000"/>
                </a:solidFill>
              </a:rPr>
              <a:t>Угадай-ка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56792"/>
            <a:ext cx="39926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Что говорила Машенька медведю,</a:t>
            </a:r>
          </a:p>
          <a:p>
            <a:r>
              <a:rPr lang="ru-RU" sz="4800" b="1" dirty="0" smtClean="0">
                <a:solidFill>
                  <a:srgbClr val="7030A0"/>
                </a:solidFill>
              </a:rPr>
              <a:t>сидя в коробе?</a:t>
            </a:r>
            <a:endParaRPr lang="ru-RU" sz="4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look.com.ua/pic/201307/1366x768/look.com.ua-737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36526"/>
            <a:ext cx="9143999" cy="69945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ÐÐ°ÑÑÐ¸Ð½ÐºÐ¸ Ð¿Ð¾ Ð·Ð°Ð¿ÑÐ¾ÑÑ ÑÐµÐ¼ÐµÑÐ¾ ÐºÐ¾Ð·Ð»ÑÑ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455" y="764704"/>
            <a:ext cx="5699833" cy="54726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1556792"/>
            <a:ext cx="3644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Что пела коза своим козлятам?</a:t>
            </a:r>
            <a:endParaRPr lang="ru-RU" sz="4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look.com.ua/pic/201307/1366x768/look.com.ua-737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36526"/>
            <a:ext cx="9143999" cy="69945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ÐÐ°ÑÑÐ¸Ð½ÐºÐ¸ Ð¿Ð¾ Ð·Ð°Ð¿ÑÐ¾ÑÑ Ð»Ð¸ÑÐ° Ð¸ Ð²Ð¾Ð»Ð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692697"/>
            <a:ext cx="5868144" cy="44907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332656"/>
            <a:ext cx="3104889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Какими </a:t>
            </a:r>
          </a:p>
          <a:p>
            <a:r>
              <a:rPr lang="ru-RU" sz="4000" b="1" dirty="0" smtClean="0">
                <a:solidFill>
                  <a:srgbClr val="7030A0"/>
                </a:solidFill>
              </a:rPr>
              <a:t>словами </a:t>
            </a:r>
          </a:p>
          <a:p>
            <a:r>
              <a:rPr lang="ru-RU" sz="4000" b="1" dirty="0" smtClean="0">
                <a:solidFill>
                  <a:srgbClr val="7030A0"/>
                </a:solidFill>
              </a:rPr>
              <a:t>помогал </a:t>
            </a:r>
          </a:p>
          <a:p>
            <a:r>
              <a:rPr lang="ru-RU" sz="4000" b="1" dirty="0" smtClean="0">
                <a:solidFill>
                  <a:srgbClr val="7030A0"/>
                </a:solidFill>
              </a:rPr>
              <a:t>себе волк </a:t>
            </a:r>
          </a:p>
          <a:p>
            <a:r>
              <a:rPr lang="ru-RU" sz="4000" b="1" dirty="0" smtClean="0">
                <a:solidFill>
                  <a:srgbClr val="7030A0"/>
                </a:solidFill>
              </a:rPr>
              <a:t>ловить рыбу </a:t>
            </a:r>
          </a:p>
          <a:p>
            <a:r>
              <a:rPr lang="ru-RU" sz="4000" b="1" dirty="0" smtClean="0">
                <a:solidFill>
                  <a:srgbClr val="7030A0"/>
                </a:solidFill>
              </a:rPr>
              <a:t>на хвост?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look.com.ua/pic/201307/1366x768/look.com.ua-737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36526"/>
            <a:ext cx="9143999" cy="69945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ÐÐ°ÑÑÐ¸Ð½ÐºÐ¸ Ð¿Ð¾ Ð·Ð°Ð¿ÑÐ¾ÑÑ ÐµÐ¼ÐµÐ»Ñ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80728"/>
            <a:ext cx="3933825" cy="54387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3" y="1628800"/>
            <a:ext cx="44644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Какие слова </a:t>
            </a:r>
          </a:p>
          <a:p>
            <a:r>
              <a:rPr lang="ru-RU" sz="4000" b="1" dirty="0" smtClean="0">
                <a:solidFill>
                  <a:srgbClr val="7030A0"/>
                </a:solidFill>
              </a:rPr>
              <a:t>произносил Емеля, </a:t>
            </a:r>
          </a:p>
          <a:p>
            <a:r>
              <a:rPr lang="ru-RU" sz="4000" b="1" dirty="0" smtClean="0">
                <a:solidFill>
                  <a:srgbClr val="7030A0"/>
                </a:solidFill>
              </a:rPr>
              <a:t>чтобы все </a:t>
            </a:r>
          </a:p>
          <a:p>
            <a:r>
              <a:rPr lang="ru-RU" sz="4000" b="1" dirty="0" smtClean="0">
                <a:solidFill>
                  <a:srgbClr val="7030A0"/>
                </a:solidFill>
              </a:rPr>
              <a:t>делалось само?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look.com.ua/pic/201307/1366x768/look.com.ua-737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8829303" cy="67538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1916832"/>
            <a:ext cx="8124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>Спасибо за внимание</a:t>
            </a:r>
            <a:endParaRPr lang="ru-RU" sz="6000" b="1" dirty="0">
              <a:solidFill>
                <a:srgbClr val="7030A0"/>
              </a:solidFill>
            </a:endParaRPr>
          </a:p>
        </p:txBody>
      </p:sp>
      <p:pic>
        <p:nvPicPr>
          <p:cNvPr id="31746" name="Picture 2" descr="ÐÐ°ÑÑÐ¸Ð½ÐºÐ¸ Ð¿Ð¾ Ð·Ð°Ð¿ÑÐ¾ÑÑ ÑÐºÐ°Ð·Ðº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581128"/>
            <a:ext cx="2750438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48" name="Picture 4" descr="ÐÐ°ÑÑÐ¸Ð½ÐºÐ¸ Ð¿Ð¾ Ð·Ð°Ð¿ÑÐ¾ÑÑ ÑÐºÐ°Ð·ÐºÐ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780928"/>
            <a:ext cx="2045266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0" name="Picture 6" descr="ÐÐ°ÑÑÐ¸Ð½ÐºÐ¸ Ð¿Ð¾ Ð·Ð°Ð¿ÑÐ¾ÑÑ ÑÐºÐ°Ð·ÐºÐ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93096"/>
            <a:ext cx="1824202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2" name="Picture 8" descr="ÐÐ°ÑÑÐ¸Ð½ÐºÐ¸ Ð¿Ð¾ Ð·Ð°Ð¿ÑÐ¾ÑÑ ÑÐºÐ°Ð·ÐºÐ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0"/>
            <a:ext cx="3223506" cy="1893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look.com.ua/pic/201307/1366x768/look.com.ua-737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808" cy="5554630"/>
          </a:xfrm>
        </p:spPr>
        <p:txBody>
          <a:bodyPr>
            <a:normAutofit/>
          </a:bodyPr>
          <a:lstStyle/>
          <a:p>
            <a:pPr lvl="0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страшные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зубы, 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Костяная нога,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 люди знают – это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Баба…. (Яга)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733256"/>
            <a:ext cx="1162472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http://detsadikperv.ucoz.ru/_si/0/374113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536" y="548680"/>
            <a:ext cx="4176464" cy="556861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2503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look.com.ua/pic/201307/1366x768/look.com.ua-737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36526"/>
            <a:ext cx="9143999" cy="69945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3889219" cy="6192688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Она и ткёт, она и прядёт,</a:t>
            </a:r>
            <a:b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Она и прибирает,</a:t>
            </a:r>
            <a:b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Она и за всё отвечает.</a:t>
            </a:r>
            <a:b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 её журят и бьют,</a:t>
            </a:r>
            <a:b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Даже хлеба не дают.</a:t>
            </a:r>
            <a:b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Ей корова помогает,</a:t>
            </a:r>
            <a:b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Все приказы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выполняет.</a:t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(Крошечка-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Хаврошечка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b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12360" y="5517232"/>
            <a:ext cx="874440" cy="60893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skazkidlyadetey.ru/wp-content/uploads/2017/10/kroshechka-havroshechka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163" y="-24016"/>
            <a:ext cx="5292107" cy="616530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6692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look.com.ua/pic/201307/1366x768/look.com.ua-737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36526"/>
            <a:ext cx="9143999" cy="69945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2752" cy="6394722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Братец её не послушался,</a:t>
            </a:r>
            <a:b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 лужи водицы напился </a:t>
            </a:r>
            <a:b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на глазах у сестрицы</a:t>
            </a:r>
            <a:b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козлёнка превратился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(Сестрица Алёнушка и братец Иванушка)</a:t>
            </a:r>
            <a:b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68344" y="5373216"/>
            <a:ext cx="1018456" cy="75294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http://mul.3dn.ru/4/sestrica.alenushka.i.bratec.ivanushka.0-01-10.66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2490"/>
          <a:stretch/>
        </p:blipFill>
        <p:spPr bwMode="auto">
          <a:xfrm>
            <a:off x="4283968" y="908720"/>
            <a:ext cx="4724994" cy="4572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4954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look.com.ua/pic/201307/1366x768/look.com.ua-737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36526"/>
            <a:ext cx="9143999" cy="69945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3106688" cy="5832648"/>
          </a:xfrm>
        </p:spPr>
        <p:txBody>
          <a:bodyPr>
            <a:noAutofit/>
          </a:bodyPr>
          <a:lstStyle/>
          <a:p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 шепчет : «Я боюсь, боюсь…»</a:t>
            </a:r>
            <a:b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 – Царь зверей</a:t>
            </a:r>
            <a:b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он же – трус?</a:t>
            </a:r>
            <a:b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Даст Гудвин смелость.</a:t>
            </a:r>
            <a:b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Осмелев, начнет рычать трусишка… (Лев)</a:t>
            </a:r>
            <a:b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8424" y="5445224"/>
            <a:ext cx="298376" cy="6809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http://volkov.old-land.ru/images/big/2_1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267" y="194370"/>
            <a:ext cx="5676289" cy="640871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2337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look.com.ua/pic/201307/1366x768/look.com.ua-737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36526"/>
            <a:ext cx="9143999" cy="69945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6034682"/>
          </a:xfrm>
        </p:spPr>
        <p:txBody>
          <a:bodyPr>
            <a:normAutofit/>
          </a:bodyPr>
          <a:lstStyle/>
          <a:p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шляпе синенькой малышка –</a:t>
            </a:r>
            <a:b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известной детской книжки.</a:t>
            </a:r>
            <a:b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 глупышка и зазнайка,</a:t>
            </a:r>
            <a:b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зовут его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Незнайка)</a:t>
            </a:r>
            <a:b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44408" y="5661248"/>
            <a:ext cx="442392" cy="464915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5122" name="Picture 2" descr="http://chaykovskiye-vedomosti.ru/assets/images/gallery/6/%D0%BA%205%20(40)%20%D0%BD%D0%BE%D0%BC%D0%B5%D1%80%D1%83%20%D0%B3%D0%B0%D0%B7%D0%B5%D1%82%D1%8B%20%D1%84%D0%BE%D1%82%D0%BE%20%20-%20%D0%BE%D1%82%2016.03.2018%D0%B3/%D0%9D%D0%B5%D0%B7%D0%BD%D0%B0%D0%B9%D0%BA%D0%B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0"/>
            <a:ext cx="5508103" cy="687356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0101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look.com.ua/pic/201307/1366x768/look.com.ua-737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526"/>
            <a:ext cx="9143999" cy="69945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085184"/>
            <a:ext cx="413268" cy="10409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6" name="Picture 4" descr="https://ruslania.com/pictures/big/978589648059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40" t="9229" r="-1840" b="54972"/>
          <a:stretch/>
        </p:blipFill>
        <p:spPr bwMode="auto">
          <a:xfrm rot="10800000" flipH="1" flipV="1">
            <a:off x="1043608" y="5373216"/>
            <a:ext cx="7200800" cy="136815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99412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35188" y="443562"/>
            <a:ext cx="852636" cy="634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80968" y="424205"/>
            <a:ext cx="86409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596336" y="443563"/>
            <a:ext cx="8640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375948" y="803603"/>
            <a:ext cx="12203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endCxn id="6" idx="1"/>
          </p:cNvCxnSpPr>
          <p:nvPr/>
        </p:nvCxnSpPr>
        <p:spPr>
          <a:xfrm>
            <a:off x="1372223" y="760740"/>
            <a:ext cx="7629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555506" y="443563"/>
            <a:ext cx="805257" cy="634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14" descr="https://ruslania.com/pictures/big/978589648059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4843" r="26416"/>
          <a:stretch/>
        </p:blipFill>
        <p:spPr bwMode="auto">
          <a:xfrm>
            <a:off x="1331640" y="980728"/>
            <a:ext cx="5717291" cy="476948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5208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look.com.ua/pic/201307/1366x768/look.com.ua-737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36526"/>
            <a:ext cx="9143999" cy="69945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://www.stihi.ru/pics/2014/11/27/615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54" t="5710" r="4315" b="7844"/>
          <a:stretch/>
        </p:blipFill>
        <p:spPr bwMode="auto">
          <a:xfrm>
            <a:off x="251519" y="74097"/>
            <a:ext cx="8182657" cy="554241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detskiy-sad.com/wp-content/uploads/2013/02/raskraska-geroi-russkih-skazoki-09-847x102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123" t="78469" r="13258" b="1399"/>
          <a:stretch/>
        </p:blipFill>
        <p:spPr bwMode="auto">
          <a:xfrm>
            <a:off x="1907702" y="4948926"/>
            <a:ext cx="5721218" cy="186707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6684" y="37495"/>
            <a:ext cx="805257" cy="634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05074" y="43474"/>
            <a:ext cx="805257" cy="634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721526" y="43474"/>
            <a:ext cx="805257" cy="634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580112" y="43716"/>
            <a:ext cx="805257" cy="634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636798" y="43716"/>
            <a:ext cx="805257" cy="634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628920" y="66918"/>
            <a:ext cx="805257" cy="634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endCxn id="8" idx="1"/>
          </p:cNvCxnSpPr>
          <p:nvPr/>
        </p:nvCxnSpPr>
        <p:spPr>
          <a:xfrm flipV="1">
            <a:off x="1111940" y="360652"/>
            <a:ext cx="393134" cy="2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8" idx="3"/>
          </p:cNvCxnSpPr>
          <p:nvPr/>
        </p:nvCxnSpPr>
        <p:spPr>
          <a:xfrm>
            <a:off x="2310331" y="360652"/>
            <a:ext cx="411195" cy="2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endCxn id="11" idx="1"/>
          </p:cNvCxnSpPr>
          <p:nvPr/>
        </p:nvCxnSpPr>
        <p:spPr>
          <a:xfrm>
            <a:off x="6385369" y="354913"/>
            <a:ext cx="251429" cy="5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11" idx="3"/>
            <a:endCxn id="12" idx="1"/>
          </p:cNvCxnSpPr>
          <p:nvPr/>
        </p:nvCxnSpPr>
        <p:spPr>
          <a:xfrm>
            <a:off x="7442055" y="360894"/>
            <a:ext cx="186865" cy="232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2489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look.com.ua/pic/201307/1366x768/look.com.ua-737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36526"/>
            <a:ext cx="9143999" cy="69945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zernaskazok.ru/wp-content/uploads/2014/11/%D1%85%D0%B0%D0%B2%D1%80%D0%BE%D1%88%D0%B5%D1%87%D0%BA%D0%B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44624"/>
            <a:ext cx="8424936" cy="623913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2.bp.blogspot.com/-mLb751_lvb8/WdUtUnbOm2I/AAAAAAAAEHg/07PbhVU2a2k0HArNJ-OR3NX_QJ5JwghvACLcBGAs/s1600/4382637_sbig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9267"/>
          <a:stretch/>
        </p:blipFill>
        <p:spPr bwMode="auto">
          <a:xfrm>
            <a:off x="683568" y="5077152"/>
            <a:ext cx="7992888" cy="177281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9532" y="44623"/>
            <a:ext cx="805257" cy="634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41597"/>
            <a:ext cx="805257" cy="634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44624"/>
            <a:ext cx="805257" cy="634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15835" y="71766"/>
            <a:ext cx="805257" cy="634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796136" y="44624"/>
            <a:ext cx="805257" cy="634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876256" y="41598"/>
            <a:ext cx="805257" cy="634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979211" y="60648"/>
            <a:ext cx="805257" cy="634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7" idx="3"/>
            <a:endCxn id="9" idx="1"/>
          </p:cNvCxnSpPr>
          <p:nvPr/>
        </p:nvCxnSpPr>
        <p:spPr>
          <a:xfrm>
            <a:off x="1164789" y="361801"/>
            <a:ext cx="23885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208905" y="358774"/>
            <a:ext cx="2028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0" idx="3"/>
            <a:endCxn id="11" idx="1"/>
          </p:cNvCxnSpPr>
          <p:nvPr/>
        </p:nvCxnSpPr>
        <p:spPr>
          <a:xfrm flipV="1">
            <a:off x="5421092" y="361802"/>
            <a:ext cx="375044" cy="27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1" idx="3"/>
            <a:endCxn id="12" idx="1"/>
          </p:cNvCxnSpPr>
          <p:nvPr/>
        </p:nvCxnSpPr>
        <p:spPr>
          <a:xfrm flipV="1">
            <a:off x="6601393" y="358776"/>
            <a:ext cx="274863" cy="3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12" idx="3"/>
          </p:cNvCxnSpPr>
          <p:nvPr/>
        </p:nvCxnSpPr>
        <p:spPr>
          <a:xfrm flipV="1">
            <a:off x="7681513" y="358774"/>
            <a:ext cx="297698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8540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95</Words>
  <Application>Microsoft Office PowerPoint</Application>
  <PresentationFormat>Экран (4:3)</PresentationFormat>
  <Paragraphs>32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ВИКТОРИНА «Сказочная страна»</vt:lpstr>
      <vt:lpstr>страшные зубы,  Костяная нога, Все люди знают – это Баба…. (Яга) </vt:lpstr>
      <vt:lpstr>Она и ткёт, она и прядёт, Она и прибирает, Она и за всё отвечает. А её журят и бьют, Даже хлеба не дают. Ей корова помогает, Все приказы выполняет.  (Крошечка-Хаврошечка) </vt:lpstr>
      <vt:lpstr>Братец её не послушался, Из лужи водицы напился  И на глазах у сестрицы В козлёнка превратился.  (Сестрица Алёнушка и братец Иванушка) </vt:lpstr>
      <vt:lpstr>Он шепчет : «Я боюсь, боюсь…» Он – Царь зверей И он же – трус? Даст Гудвин смелость. Осмелев, начнет рычать трусишка… (Лев)  </vt:lpstr>
      <vt:lpstr>В шляпе синенькой малышка – Из известной детской книжки. Он глупышка и зазнайка, А зовут его…  (Незнайка)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царенко юля</dc:creator>
  <cp:lastModifiedBy>kaktu</cp:lastModifiedBy>
  <cp:revision>30</cp:revision>
  <dcterms:created xsi:type="dcterms:W3CDTF">2018-05-14T06:08:08Z</dcterms:created>
  <dcterms:modified xsi:type="dcterms:W3CDTF">2018-05-23T10:41:17Z</dcterms:modified>
</cp:coreProperties>
</file>