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3" r:id="rId4"/>
    <p:sldId id="262" r:id="rId5"/>
    <p:sldId id="261" r:id="rId6"/>
    <p:sldId id="266" r:id="rId7"/>
    <p:sldId id="265" r:id="rId8"/>
    <p:sldId id="270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90274-55B9-4463-8759-46A59D9B9B8F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F9094-CD00-46B9-B8DD-735B1934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84F5-5C95-43C8-BC43-FDF82371A7EA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4C63-CE8B-4011-8C69-69DAC8D61A40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6B5E-FD6C-4396-935B-183E016B1228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E902-9DD8-4333-9628-E1948E1AB7EC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E3A3-209A-4BC5-88C2-585E1D1F489C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8B0-4C0E-41E2-8683-242AA1AD870A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D65-B9B7-4614-9D26-DDDC490FB503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4C43-4261-47D6-B7CC-AB0253ACD800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7A73-5E49-42FC-BCA2-51D917BEE41E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89C1-83CF-4068-A848-C5E727F9C5F7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7025-042E-465D-B5C9-3E101B07F9E0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00B2-A80D-4475-9A75-7BA622CC29A4}" type="datetime1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844824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Литературный калейдоскоп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73216"/>
            <a:ext cx="426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Подготовила воспитатель: Андреева Е.А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МАДОУ  №4 «Солнышко»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загадки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25602" name="Picture 2" descr="Картинки по запросу загад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364755" cy="501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78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Картинки по запросу загад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657975" cy="44291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26064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стихи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166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Русские народные сказки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122" name="AutoShape 2" descr="Картинки по запросу русские народные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русские народные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русские народные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русские народные сказ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48680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6" name="Picture 1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24744"/>
            <a:ext cx="3096344" cy="27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8" name="Picture 18" descr="Картинки по запросу русские народные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95699"/>
            <a:ext cx="314325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сказки русских писателей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Картинки по запросу сказки русских писа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1715333" cy="2425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Аленький цветочек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Аксаков С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6148" name="Picture 4" descr="Картинки по запросу сказки чук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80728"/>
            <a:ext cx="2890292" cy="28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Картинки по запросу сказки аксак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2190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Картинки по запросу алексей толстой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052736"/>
            <a:ext cx="2915816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Картинки по запросу маршак сказ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05064"/>
            <a:ext cx="4233609" cy="238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pic>
        <p:nvPicPr>
          <p:cNvPr id="7170" name="Picture 2" descr="Картинки по запросу сказки андерс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2880320" cy="2823509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сказки пер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3312368" cy="3312368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сказки братьев грим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764704"/>
            <a:ext cx="2952328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Сказки зарубежных писателей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Сказки начинаются со слов: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201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Жили-были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Картинки по запросу старик со старух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50100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9" y="41490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 некотором царстве…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6" name="Picture 4" descr="Картинки по запросу в некотором царст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328536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8367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однажды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8198" name="Picture 6" descr="Картинки по запросу лунт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295078"/>
            <a:ext cx="3096344" cy="321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681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Положительные герои сказок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072542" cy="238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и по запросу иван цар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52736"/>
            <a:ext cx="2330624" cy="310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Картинки по запросу дюймово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244827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Картинки по запросу кот в сапога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933056"/>
            <a:ext cx="2258963" cy="263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Картинки по запросу бурати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124744"/>
            <a:ext cx="2210091" cy="287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3578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Отрицательные герои сказок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Картинки по запросу баба я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849837" cy="274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артинки по запросу кощей бессмерт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232248" cy="322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Картинки по запросу змей горыны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702363" cy="198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Картинки по запросу мачеха из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196753"/>
            <a:ext cx="2441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47667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Рассказы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Картинки по запросу денискины рассказы драгу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1905000" cy="283845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лев толстой рассказы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1905000" cy="2819401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рассказы для детей о природ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2"/>
            <a:ext cx="19812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c1b80d6b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69430"/>
          </a:xfrm>
          <a:prstGeom prst="rect">
            <a:avLst/>
          </a:prstGeom>
        </p:spPr>
      </p:pic>
      <p:pic>
        <p:nvPicPr>
          <p:cNvPr id="2050" name="Picture 2" descr="Картинки по запросу считалоч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21336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и по запросу считалоч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5304729" cy="352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19</cp:revision>
  <dcterms:created xsi:type="dcterms:W3CDTF">2019-10-22T08:18:47Z</dcterms:created>
  <dcterms:modified xsi:type="dcterms:W3CDTF">2019-10-23T03:56:00Z</dcterms:modified>
</cp:coreProperties>
</file>