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060848"/>
            <a:ext cx="5642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Животные зимой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6926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Ознакомление с природой в детском саду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437112"/>
            <a:ext cx="291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воспитатель: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Андреева Е.А.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Особенности залегания бурого медведя в средней полосе Pоссии - Охотник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4524375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76470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Медведь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517232"/>
            <a:ext cx="657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Медведи всю зиму спят в берлогах. Припасов на зиму не делают.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Губернаторская охота на спящего медведя вызвала небывалый скандал ::  Новости :: ТВ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439590" cy="2952328"/>
          </a:xfrm>
          <a:prstGeom prst="rect">
            <a:avLst/>
          </a:prstGeom>
          <a:noFill/>
        </p:spPr>
      </p:pic>
      <p:sp>
        <p:nvSpPr>
          <p:cNvPr id="23556" name="AutoShape 4" descr="Где построена берлога? (Натали Самоний) / Стих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Как устроена берлога медвед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06180"/>
            <a:ext cx="4464496" cy="3348372"/>
          </a:xfrm>
          <a:prstGeom prst="rect">
            <a:avLst/>
          </a:prstGeom>
          <a:noFill/>
        </p:spPr>
      </p:pic>
      <p:pic>
        <p:nvPicPr>
          <p:cNvPr id="23560" name="Picture 8" descr="Dossier - Le Processus d'Hibernation - Podcast Scie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3576397" cy="268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 человек может помочь животным пережить зиму?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Лесная столовая: в Свердловской области началась зимняя подкормка диких  животных: Общество: Облгаз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000350" cy="2664296"/>
          </a:xfrm>
          <a:prstGeom prst="rect">
            <a:avLst/>
          </a:prstGeom>
          <a:noFill/>
        </p:spPr>
      </p:pic>
      <p:pic>
        <p:nvPicPr>
          <p:cNvPr id="24582" name="Picture 6" descr="Зимняя подкормка животных. Важно не навредить | Відкритий лі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20874" cy="2736304"/>
          </a:xfrm>
          <a:prstGeom prst="rect">
            <a:avLst/>
          </a:prstGeom>
          <a:noFill/>
        </p:spPr>
      </p:pic>
      <p:pic>
        <p:nvPicPr>
          <p:cNvPr id="24584" name="Picture 8" descr="В лесах Башкирии ведется подкормка диких животных // ОБЩЕСТВО | новости  башинформ.рф |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456383" cy="2592288"/>
          </a:xfrm>
          <a:prstGeom prst="rect">
            <a:avLst/>
          </a:prstGeom>
          <a:noFill/>
        </p:spPr>
      </p:pic>
      <p:pic>
        <p:nvPicPr>
          <p:cNvPr id="24586" name="Picture 10" descr="Заповедники, заказники и национальные парки сибирских регионов развернули  работу по подкормке в зимний период диких животных, когда им самим трудно  найти пищу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124744"/>
            <a:ext cx="337161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Зимняя подкормка животных. Важно не навредить | Відкритий лі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75141" cy="2160240"/>
          </a:xfrm>
          <a:prstGeom prst="rect">
            <a:avLst/>
          </a:prstGeom>
          <a:noFill/>
        </p:spPr>
      </p:pic>
      <p:pic>
        <p:nvPicPr>
          <p:cNvPr id="26628" name="Picture 4" descr="Гостей Перовского парка просят не кормить белок / Новости города / Сайт  Моск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3761465" cy="2435549"/>
          </a:xfrm>
          <a:prstGeom prst="rect">
            <a:avLst/>
          </a:prstGeom>
          <a:noFill/>
        </p:spPr>
      </p:pic>
      <p:pic>
        <p:nvPicPr>
          <p:cNvPr id="26630" name="Picture 6" descr="Работы в саду и огороде зимой: 10 способов снегозадержания и защита от  выпревания – советы «Зеленой грядки» — AgroXX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3212976"/>
            <a:ext cx="5172075" cy="3438526"/>
          </a:xfrm>
          <a:prstGeom prst="rect">
            <a:avLst/>
          </a:prstGeom>
          <a:noFill/>
        </p:spPr>
      </p:pic>
      <p:pic>
        <p:nvPicPr>
          <p:cNvPr id="26632" name="Picture 8" descr="19.3. Подкормка животны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573016"/>
            <a:ext cx="4608512" cy="299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Ми-ми-милая бе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320480" cy="2878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       Белка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5091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Летом спинка рыженькая, зимой серая, а вот брюшко всегда беленькое</a:t>
            </a:r>
          </a:p>
          <a:p>
            <a:r>
              <a:rPr lang="ru-RU" b="1" dirty="0" smtClean="0"/>
              <a:t>Зимой мех мягкий и пушистый, а летом жесткий и короткий.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AutoShape 2" descr="Белка в дупле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Белки: пушистое очарование. Обсуждение на LiveInternet - Российский Сервис 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Белки: пушистое очарование. Обсуждение на LiveInternet - Российский Сервис 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Белки: пушистое очарование. Обсуждение на LiveInternet - Российский Сервис 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Загадка. Домик внутри дерева, белка в нём живёт, шишки...(см). Что это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Белка в дупле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127" y="116632"/>
            <a:ext cx="4032448" cy="3024336"/>
          </a:xfrm>
          <a:prstGeom prst="rect">
            <a:avLst/>
          </a:prstGeom>
          <a:noFill/>
        </p:spPr>
      </p:pic>
      <p:sp>
        <p:nvSpPr>
          <p:cNvPr id="8196" name="AutoShape 4" descr="Как белка делает дупло в деревьях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к белка делает дупло в деревьях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Дупло белки внутр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Научно-исследовательская работа на тему:&quot;Бел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93603"/>
            <a:ext cx="4752528" cy="3564397"/>
          </a:xfrm>
          <a:prstGeom prst="rect">
            <a:avLst/>
          </a:prstGeom>
          <a:noFill/>
        </p:spPr>
      </p:pic>
      <p:pic>
        <p:nvPicPr>
          <p:cNvPr id="8204" name="Picture 12" descr="Стихи про белок, белку, белочку — Стихи, картинки и любовь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1432"/>
            <a:ext cx="2880320" cy="2880320"/>
          </a:xfrm>
          <a:prstGeom prst="rect">
            <a:avLst/>
          </a:prstGeom>
          <a:noFill/>
        </p:spPr>
      </p:pic>
      <p:pic>
        <p:nvPicPr>
          <p:cNvPr id="8206" name="Picture 14" descr="Домик для белки своими руками: пошаговые мастер-классы с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8529" y="3501008"/>
            <a:ext cx="382343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Заяц-беляк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4896544" cy="42232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     Заяц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890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Летом серый, а зимой белый. Сначала белеет хвостик, затем задние  ноги, спинка 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и бока. Когда он станет весь белый лиса не увидит меня на снегу. Норки у него </a:t>
            </a:r>
          </a:p>
          <a:p>
            <a:r>
              <a:rPr lang="ru-RU" b="1" dirty="0" smtClean="0"/>
              <a:t>н</a:t>
            </a:r>
            <a:r>
              <a:rPr lang="ru-RU" b="1" dirty="0" smtClean="0"/>
              <a:t>ет, он спит в снежной ямке.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Заяц - длинноухий красавец родных просторов. Кто сказал что Заяц труслив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Заяц делает запасы на зиму или нет: чем питается в холодное время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4937690" cy="3024336"/>
          </a:xfrm>
          <a:prstGeom prst="rect">
            <a:avLst/>
          </a:prstGeom>
          <a:noFill/>
        </p:spPr>
      </p:pic>
      <p:pic>
        <p:nvPicPr>
          <p:cNvPr id="6150" name="Picture 6" descr="Кору каких деревьев едят зай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3624"/>
            <a:ext cx="4860862" cy="3384376"/>
          </a:xfrm>
          <a:prstGeom prst="rect">
            <a:avLst/>
          </a:prstGeom>
          <a:noFill/>
        </p:spPr>
      </p:pic>
      <p:pic>
        <p:nvPicPr>
          <p:cNvPr id="6152" name="Picture 8" descr="Что ест заяц в лесу для детей — любимые лакомства зай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3775844" cy="2831883"/>
          </a:xfrm>
          <a:prstGeom prst="rect">
            <a:avLst/>
          </a:prstGeom>
          <a:noFill/>
        </p:spPr>
      </p:pic>
      <p:pic>
        <p:nvPicPr>
          <p:cNvPr id="6154" name="Picture 10" descr="Что едят зайцы? - Ot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237" y="3717032"/>
            <a:ext cx="392976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Чем питается лиса, где живет. Интересные факты о лисах | Все о живот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524500" cy="4143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 ЛИСА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589240"/>
            <a:ext cx="919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Зимой  ее шерсть становится очень густой и теплой. Мой красивый пушистый хвост </a:t>
            </a:r>
          </a:p>
          <a:p>
            <a:r>
              <a:rPr lang="ru-RU" b="1" dirty="0" smtClean="0"/>
              <a:t>Как руль помогает мне делать резкие повороты , когда я гонюсь за мышкой.</a:t>
            </a:r>
          </a:p>
          <a:p>
            <a:r>
              <a:rPr lang="ru-RU" b="1" dirty="0" smtClean="0"/>
              <a:t>Лапки обрастают густой шерстью, чтобы могла </a:t>
            </a:r>
            <a:r>
              <a:rPr lang="ru-RU" b="1" dirty="0" err="1" smtClean="0"/>
              <a:t>спупать</a:t>
            </a:r>
            <a:r>
              <a:rPr lang="ru-RU" b="1" dirty="0" smtClean="0"/>
              <a:t> по снегу.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Чем питается лиса зимой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876800" cy="2743201"/>
          </a:xfrm>
          <a:prstGeom prst="rect">
            <a:avLst/>
          </a:prstGeom>
          <a:noFill/>
        </p:spPr>
      </p:pic>
      <p:pic>
        <p:nvPicPr>
          <p:cNvPr id="4100" name="Picture 4" descr="Лиса зимой - Животные - Картинки для рабочего стола - Мои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587" y="3861048"/>
            <a:ext cx="3928299" cy="2448272"/>
          </a:xfrm>
          <a:prstGeom prst="rect">
            <a:avLst/>
          </a:prstGeom>
          <a:noFill/>
        </p:spPr>
      </p:pic>
      <p:pic>
        <p:nvPicPr>
          <p:cNvPr id="4102" name="Picture 6" descr="Такса - охотничья собака ? - Страница 13 - Популярное оруж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0"/>
            <a:ext cx="4608512" cy="3456384"/>
          </a:xfrm>
          <a:prstGeom prst="rect">
            <a:avLst/>
          </a:prstGeom>
          <a:noFill/>
        </p:spPr>
      </p:pic>
      <p:pic>
        <p:nvPicPr>
          <p:cNvPr id="4104" name="Picture 8" descr="Была в норе лисицы: в Винницкой области нашли пропавшую 3 дня назад девушку  - Независимый Реги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657" y="3785812"/>
            <a:ext cx="3561279" cy="266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Серый 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810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Волк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321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Летом волк светлее, а зимой мех темнеет. Зимний мех высокий, густой, поэтому волк не мерзнет. У волка есть нора с несколькими выходами, где он прячется в случае опасности. Зимой до 20 волков собираются в стаи. Стае легче добывать пищу.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Как выжить, если напала стая волков » SFW - приколы, юмор, девки, дтп, 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585998" cy="2241249"/>
          </a:xfrm>
          <a:prstGeom prst="rect">
            <a:avLst/>
          </a:prstGeom>
          <a:noFill/>
        </p:spPr>
      </p:pic>
      <p:pic>
        <p:nvPicPr>
          <p:cNvPr id="2052" name="Picture 4" descr="Разоблачаем ! Вот так устроена стая волков ?: masterok — LiveJour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4216684" cy="2808312"/>
          </a:xfrm>
          <a:prstGeom prst="rect">
            <a:avLst/>
          </a:prstGeom>
          <a:noFill/>
        </p:spPr>
      </p:pic>
      <p:pic>
        <p:nvPicPr>
          <p:cNvPr id="2054" name="Picture 6" descr="Охота на волка на приваде: приманка, как охотитьс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636405" cy="3086324"/>
          </a:xfrm>
          <a:prstGeom prst="rect">
            <a:avLst/>
          </a:prstGeom>
          <a:noFill/>
        </p:spPr>
      </p:pic>
      <p:pic>
        <p:nvPicPr>
          <p:cNvPr id="2056" name="Picture 8" descr="Охота на волков по выводкам – разные метод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094" y="3429000"/>
            <a:ext cx="4191906" cy="314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15</cp:revision>
  <dcterms:created xsi:type="dcterms:W3CDTF">2020-12-01T02:30:05Z</dcterms:created>
  <dcterms:modified xsi:type="dcterms:W3CDTF">2020-12-01T04:59:18Z</dcterms:modified>
</cp:coreProperties>
</file>