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 descr="ÐÐ°ÑÑÐ¸Ð½ÐºÐ¸ Ð¿Ð¾ Ð·Ð°Ð¿ÑÐ¾ÑÑ ÑÑÐµÐºÐ»ÑÐ½Ð½Ð°Ñ Ð²Ð°Ð·Ð° Ñ ÑÐ²ÐµÑÐ°Ð¼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4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88640"/>
            <a:ext cx="6840760" cy="66076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ÐÐ°ÑÑÐ¸Ð½ÐºÐ¸ Ð¿Ð¾ Ð·Ð°Ð¿ÑÐ¾ÑÑ ÐºÐµÑÐ°Ð¼Ð¸ÑÐµÑÐºÐ°Ñ Ð²Ð°Ð·Ð° Ñ ÑÐ²ÐµÑÐ°Ð¼Ð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559396"/>
            <a:ext cx="7128792" cy="6192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0"/>
            <a:ext cx="828092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2" name="Picture 4" descr="ÐÐ°ÑÑÐ¸Ð½ÐºÐ¸ Ð¿Ð¾ Ð·Ð°Ð¿ÑÐ¾ÑÑ Ð²Ð°Ð·Ð° Ñ Ð²Ð¾Ð´Ð¾Ð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"/>
            <a:ext cx="645795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ÐÐ°ÑÑÐ¸Ð½ÐºÐ¸ Ð¿Ð¾ Ð·Ð°Ð¿ÑÐ¾ÑÑ ÑÐ°Ð·Ð±Ð¸ÑÐ°Ñ ÑÑÐµÐºÐ»ÑÐ½Ð½Ð°Ñ Ð²Ð°Ð·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199087" cy="2924944"/>
          </a:xfrm>
          <a:prstGeom prst="rect">
            <a:avLst/>
          </a:prstGeom>
          <a:noFill/>
        </p:spPr>
      </p:pic>
      <p:pic>
        <p:nvPicPr>
          <p:cNvPr id="6148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2886336"/>
            <a:ext cx="5724128" cy="39716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ÐÐ°ÑÑÐ¸Ð½ÐºÐ¸ Ð¿Ð¾ Ð·Ð°Ð¿ÑÐ¾ÑÑ ÐºÐ°Ðº Ð´ÐµÐ»Ð°ÑÑ ÑÑÐµÐºÐ»Ð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0"/>
            <a:ext cx="690806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ÐÐ°ÑÑÐ¸Ð½ÐºÐ¸ Ð¿Ð¾ Ð·Ð°Ð¿ÑÐ¾ÑÑ ÑÑÐµÐºÐ»Ð¾Ð´ÑÐ²Ñ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333750" cy="2400301"/>
          </a:xfrm>
          <a:prstGeom prst="rect">
            <a:avLst/>
          </a:prstGeom>
          <a:noFill/>
        </p:spPr>
      </p:pic>
      <p:pic>
        <p:nvPicPr>
          <p:cNvPr id="4100" name="Picture 4" descr="ÐÐ°ÑÑÐ¸Ð½ÐºÐ¸ Ð¿Ð¾ Ð·Ð°Ð¿ÑÐ¾ÑÑ ÑÑÐµÐºÐ»Ð¾Ð´ÑÐ²Ñ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2393082"/>
            <a:ext cx="5583877" cy="44649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283968" cy="2978817"/>
          </a:xfrm>
          <a:prstGeom prst="rect">
            <a:avLst/>
          </a:prstGeom>
          <a:noFill/>
        </p:spPr>
      </p:pic>
      <p:pic>
        <p:nvPicPr>
          <p:cNvPr id="3076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27806" y="3068960"/>
            <a:ext cx="5760640" cy="3240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ÐÐ°ÑÑÐ¸Ð½ÐºÐ¸ Ð¿Ð¾ Ð·Ð°Ð¿ÑÐ¾ÑÑ Ð¾Ð±Ð¶Ð¸Ð³Ð°Ð½Ð¸Ðµ Ð³Ð»Ð¸Ð½ÑÐ½ÑÑ Ð¸Ð·Ð´ÐµÐ»Ð¸Ð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09463" cy="2924944"/>
          </a:xfrm>
          <a:prstGeom prst="rect">
            <a:avLst/>
          </a:prstGeom>
          <a:noFill/>
        </p:spPr>
      </p:pic>
      <p:pic>
        <p:nvPicPr>
          <p:cNvPr id="2052" name="Picture 4" descr="ÐÐ°ÑÑÐ¸Ð½ÐºÐ¸ Ð¿Ð¾ Ð·Ð°Ð¿ÑÐ¾ÑÑ Ð¾Ð±Ð¶Ð¸Ð³Ð°Ð½Ð¸Ðµ Ð³Ð»Ð¸Ð½ÑÐ½ÑÑ Ð¸Ð·Ð´ÐµÐ»Ð¸Ð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2888938"/>
            <a:ext cx="5292080" cy="39690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Office PowerPoint</Application>
  <PresentationFormat>Экран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 Андреева</dc:creator>
  <cp:lastModifiedBy>kaktu</cp:lastModifiedBy>
  <cp:revision>3</cp:revision>
  <dcterms:created xsi:type="dcterms:W3CDTF">2019-02-11T11:33:46Z</dcterms:created>
  <dcterms:modified xsi:type="dcterms:W3CDTF">2019-02-12T02:45:46Z</dcterms:modified>
</cp:coreProperties>
</file>