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5" r:id="rId8"/>
    <p:sldId id="276" r:id="rId9"/>
    <p:sldId id="274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ÐÐ°ÑÑÐ¸Ð½ÐºÐ¸ Ð¿Ð¾ Ð·Ð°Ð¿ÑÐ¾ÑÑ Ð²Ð¾Ð´Ð½ÑÐµ ÑÐµÑÑÑÑÑ Ð·ÐµÐ¼Ð»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476672"/>
            <a:ext cx="6559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ВОДНЫЕ РЕСУРСЫ ЗЕМЛИ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5733256"/>
            <a:ext cx="550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воспитатель:  группы №8 «Пчелки»</a:t>
            </a:r>
          </a:p>
          <a:p>
            <a:r>
              <a:rPr lang="ru-RU" b="1" dirty="0" smtClean="0"/>
              <a:t>                                                    Андреева Е.А.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ÐÐ°ÑÑÐ¸Ð½ÐºÐ¸ Ð¿Ð¾ Ð·Ð°Ð¿ÑÐ¾ÑÑ ÑÐ¿Ð°ÑÐ¸Ð±Ð¾ Ð·Ð° Ð²Ð½Ð¸Ð¼Ð°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ÐÐ°ÑÑÐ¸Ð½ÐºÐ¸ Ð¿Ð¾ Ð·Ð°Ð¿ÑÐ¾ÑÑ Ð·ÐµÐ¼Ð»Ñ Ð¸Ð· ÐºÐ¾ÑÐ¼Ð¾Ñ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³Ð»Ð¾Ð±ÑÑ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667500" cy="6067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ÑÑÑÐµÐµ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ÐÐ°ÑÑÐ¸Ð½ÐºÐ¸ Ð¿Ð¾ Ð·Ð°Ð¿ÑÐ¾ÑÑ ÑÐ¾Ð´Ð½Ð¸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608003"/>
            <a:ext cx="4860032" cy="324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ÐÐ°ÑÑÐ¸Ð½ÐºÐ¸ Ð¿Ð¾ Ð·Ð°Ð¿ÑÐ¾ÑÑ Ð¾Ð±ÑÐ°Ð·Ð¾Ð²Ð°Ð½Ð¸Ðµ ÑÐ¾Ð´Ð½Ð¸Ðº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6632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Ðµ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ÐÐ°ÑÑÐ¸Ð½ÐºÐ¸ Ð¿Ð¾ Ð·Ð°Ð¿ÑÐ¾ÑÑ ÑÐµ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943" y="3573016"/>
            <a:ext cx="4759057" cy="3188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908720"/>
            <a:ext cx="2206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solidFill>
                  <a:srgbClr val="0070C0"/>
                </a:solidFill>
              </a:rPr>
              <a:t>РЕКА</a:t>
            </a:r>
            <a:endParaRPr lang="ru-RU" sz="7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ÐµÑÐ½ÑÐµ Ð¾Ð±Ð¸ÑÐ°ÑÐµÐ»Ð¸ ÐºÐ°ÑÑÐ¸Ð½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ÐÐ°ÑÑÐ¸Ð½ÐºÐ¸ Ð¿Ð¾ Ð·Ð°Ð¿ÑÐ¾ÑÑ ÑÐµÑÐ½ÑÐµ Ð¾Ð±Ð¸ÑÐ°ÑÐµÐ»Ð¸ ÐºÐ°ÑÑÐ¸Ð½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3663619" cy="274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4352604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ÐÐ°ÑÑÐ¸Ð½ÐºÐ¸ Ð¿Ð¾ Ð·Ð°Ð¿ÑÐ¾ÑÑ ÑÐµÑÐ½ÑÐµ Ð¾Ð±Ð¸ÑÐ°ÑÐµÐ»Ð¸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17032"/>
            <a:ext cx="4267200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ÐÐ°ÑÑÐ¸Ð½ÐºÐ¸ Ð¿Ð¾ Ð·Ð°Ð¿ÑÐ¾ÑÑ Ð¼Ð¾ÑÐµ ÐºÐ°ÑÑÐ¸Ð½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8750" cy="36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ÐÐ°ÑÑÐ¸Ð½ÐºÐ¸ Ð¿Ð¾ Ð·Ð°Ð¿ÑÐ¾ÑÑ Ð¼Ð¾ÑÐµ ÐºÐ°ÑÑÐ¸Ð½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933056"/>
            <a:ext cx="4762500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96136" y="548680"/>
            <a:ext cx="2838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002060"/>
                </a:solidFill>
              </a:rPr>
              <a:t>МОРЕ</a:t>
            </a:r>
            <a:endParaRPr lang="ru-RU" sz="7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ÐÐ°ÑÑÐ¸Ð½ÐºÐ¸ Ð¿Ð¾ Ð·Ð°Ð¿ÑÐ¾ÑÑ Ð¼Ð¾ÑÑÐºÐ¸Ðµ Ð¾Ð±Ð¸ÑÐ°ÑÐµÐ»Ð¸ Ð´Ð»Ñ Ð´ÐµÑÐµ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876" y="2106"/>
            <a:ext cx="9306876" cy="6855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18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12</cp:revision>
  <dcterms:created xsi:type="dcterms:W3CDTF">2018-03-14T02:32:34Z</dcterms:created>
  <dcterms:modified xsi:type="dcterms:W3CDTF">2018-03-29T03:07:35Z</dcterms:modified>
</cp:coreProperties>
</file>