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Картинки по запросу рисунок белорусского народного костюм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257675" cy="66675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139952" y="332656"/>
            <a:ext cx="500404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Национальный костюм </a:t>
            </a:r>
            <a:r>
              <a:rPr lang="ru-RU" sz="2400" b="1" dirty="0" smtClean="0">
                <a:solidFill>
                  <a:srgbClr val="FF0000"/>
                </a:solidFill>
              </a:rPr>
              <a:t>бел</a:t>
            </a:r>
            <a:r>
              <a:rPr lang="ru-RU" sz="2400" b="1" dirty="0" smtClean="0">
                <a:solidFill>
                  <a:srgbClr val="FF0000"/>
                </a:solidFill>
              </a:rPr>
              <a:t>о</a:t>
            </a:r>
            <a:r>
              <a:rPr lang="ru-RU" sz="2400" b="1" dirty="0" smtClean="0">
                <a:solidFill>
                  <a:srgbClr val="FF0000"/>
                </a:solidFill>
              </a:rPr>
              <a:t>русов </a:t>
            </a:r>
            <a:r>
              <a:rPr lang="ru-RU" sz="2400" b="1" dirty="0" smtClean="0">
                <a:solidFill>
                  <a:srgbClr val="FF0000"/>
                </a:solidFill>
              </a:rPr>
              <a:t>состоит из льняной, шерстяной и даже конопляной тканей. Украшения делали из дерева и 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соломы. Словом из того что было под рукой. Главным цветом одежды белорусов (рубахи) был белый.  Существует легенда, что именно за это они и получили свое название. Остальные части одежды – юбки, штаны, безрукавки окрашивали с помощью сока ягод, корней растений и почек. Главный аксессуар национального костюма – пояс. Чем богаче семья, тем дороже пояс. На ногах носили лапти.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Картинки по запросу народные белорусские игр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04864"/>
            <a:ext cx="2912040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4427984" y="1844824"/>
            <a:ext cx="46085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Для проведения игры шесть пар лаптей ставятся по кругу. Семь участников игры располагаются вокруг лаптей. После произнесенных ведущим слов:</a:t>
            </a:r>
          </a:p>
          <a:p>
            <a:r>
              <a:rPr lang="ru-RU" i="1" u="sng" dirty="0" smtClean="0">
                <a:solidFill>
                  <a:srgbClr val="FF0000"/>
                </a:solidFill>
              </a:rPr>
              <a:t>Ты, </a:t>
            </a:r>
            <a:r>
              <a:rPr lang="ru-RU" i="1" u="sng" dirty="0" err="1" smtClean="0">
                <a:solidFill>
                  <a:srgbClr val="FF0000"/>
                </a:solidFill>
              </a:rPr>
              <a:t>Михасик</a:t>
            </a:r>
            <a:r>
              <a:rPr lang="ru-RU" i="1" u="sng" dirty="0" smtClean="0">
                <a:solidFill>
                  <a:srgbClr val="FF0000"/>
                </a:solidFill>
              </a:rPr>
              <a:t>, не зевай, не зевай!</a:t>
            </a:r>
          </a:p>
          <a:p>
            <a:r>
              <a:rPr lang="ru-RU" i="1" u="sng" dirty="0" err="1" smtClean="0">
                <a:solidFill>
                  <a:srgbClr val="FF0000"/>
                </a:solidFill>
              </a:rPr>
              <a:t>Лапоточки</a:t>
            </a:r>
            <a:r>
              <a:rPr lang="ru-RU" i="1" u="sng" dirty="0" smtClean="0">
                <a:solidFill>
                  <a:srgbClr val="FF0000"/>
                </a:solidFill>
              </a:rPr>
              <a:t> обувай, обувай! </a:t>
            </a:r>
            <a:r>
              <a:rPr lang="ru-RU" dirty="0" smtClean="0">
                <a:solidFill>
                  <a:srgbClr val="FF0000"/>
                </a:solidFill>
              </a:rPr>
              <a:t>–движутся по кругу под музыку . С окончанием музыки все останавливаются и каждый старается быстрее обуть лапти. Играющий, оставшийся без лаптей, выбывает из игры.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32" name="Picture 8" descr="Картинки по запросу белорусские народные игрушк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911961"/>
            <a:ext cx="2952328" cy="1946039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07505" y="5085184"/>
            <a:ext cx="39604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smtClean="0">
                <a:solidFill>
                  <a:srgbClr val="FF0000"/>
                </a:solidFill>
              </a:rPr>
              <a:t>Белоруская</a:t>
            </a:r>
            <a:r>
              <a:rPr lang="ru-RU" b="1" u="sng" dirty="0" smtClean="0">
                <a:solidFill>
                  <a:srgbClr val="FF0000"/>
                </a:solidFill>
              </a:rPr>
              <a:t> </a:t>
            </a:r>
            <a:r>
              <a:rPr lang="ru-RU" b="1" u="sng" dirty="0" smtClean="0">
                <a:solidFill>
                  <a:srgbClr val="FF0000"/>
                </a:solidFill>
              </a:rPr>
              <a:t>народная игрушка </a:t>
            </a:r>
            <a:r>
              <a:rPr lang="ru-RU" dirty="0" smtClean="0">
                <a:solidFill>
                  <a:srgbClr val="FF0000"/>
                </a:solidFill>
              </a:rPr>
              <a:t>изготавливалась из глины, дерева , соломы или льна. Игрушки изображали людей, животных, погремушки.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700808"/>
            <a:ext cx="3923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Народная </a:t>
            </a:r>
            <a:r>
              <a:rPr lang="ru-RU" b="1" u="sng" dirty="0" err="1" smtClean="0">
                <a:solidFill>
                  <a:srgbClr val="FF0000"/>
                </a:solidFill>
              </a:rPr>
              <a:t>белоруская</a:t>
            </a:r>
            <a:r>
              <a:rPr lang="ru-RU" b="1" u="sng" dirty="0" smtClean="0">
                <a:solidFill>
                  <a:srgbClr val="FF0000"/>
                </a:solidFill>
              </a:rPr>
              <a:t> </a:t>
            </a:r>
            <a:r>
              <a:rPr lang="ru-RU" b="1" u="sng" dirty="0" smtClean="0">
                <a:solidFill>
                  <a:srgbClr val="FF0000"/>
                </a:solidFill>
              </a:rPr>
              <a:t>игра «</a:t>
            </a:r>
            <a:r>
              <a:rPr lang="ru-RU" b="1" u="sng" dirty="0" err="1" smtClean="0">
                <a:solidFill>
                  <a:srgbClr val="FF0000"/>
                </a:solidFill>
              </a:rPr>
              <a:t>Михасик</a:t>
            </a:r>
            <a:r>
              <a:rPr lang="ru-RU" b="1" u="sng" dirty="0" smtClean="0">
                <a:solidFill>
                  <a:srgbClr val="FF0000"/>
                </a:solidFill>
              </a:rPr>
              <a:t>»</a:t>
            </a:r>
            <a:endParaRPr lang="ru-RU" b="1" u="sng" dirty="0">
              <a:solidFill>
                <a:srgbClr val="FF0000"/>
              </a:solidFill>
            </a:endParaRPr>
          </a:p>
        </p:txBody>
      </p:sp>
      <p:pic>
        <p:nvPicPr>
          <p:cNvPr id="4" name="Picture 4" descr="Картинки по запросу белорусские народные погремушки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4841776"/>
            <a:ext cx="2016224" cy="201622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4644008" y="260648"/>
            <a:ext cx="36786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Мамочка, мама, к сердцу прижмёт,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Сразу уходят куда то печали.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Мамочка, мама, детьми живёт,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А на себя время ей не хватает.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3528" y="260648"/>
            <a:ext cx="33902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Маці,матуля</a:t>
            </a:r>
            <a:r>
              <a:rPr lang="ru-RU" dirty="0" smtClean="0">
                <a:solidFill>
                  <a:srgbClr val="FF0000"/>
                </a:solidFill>
              </a:rPr>
              <a:t>, да </a:t>
            </a:r>
            <a:r>
              <a:rPr lang="ru-RU" dirty="0" err="1" smtClean="0">
                <a:solidFill>
                  <a:srgbClr val="FF0000"/>
                </a:solidFill>
              </a:rPr>
              <a:t>сэрдца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прытуля</a:t>
            </a:r>
            <a:r>
              <a:rPr lang="ru-RU" dirty="0" smtClean="0">
                <a:solidFill>
                  <a:srgbClr val="FF0000"/>
                </a:solidFill>
              </a:rPr>
              <a:t>,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І </a:t>
            </a:r>
            <a:r>
              <a:rPr lang="ru-RU" dirty="0" err="1" smtClean="0">
                <a:solidFill>
                  <a:srgbClr val="FF0000"/>
                </a:solidFill>
              </a:rPr>
              <a:t>адыходзіць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кудыйсці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журба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err="1" smtClean="0">
                <a:solidFill>
                  <a:srgbClr val="FF0000"/>
                </a:solidFill>
              </a:rPr>
              <a:t>Маці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ru-RU" dirty="0" err="1" smtClean="0">
                <a:solidFill>
                  <a:srgbClr val="FF0000"/>
                </a:solidFill>
              </a:rPr>
              <a:t>матуля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ru-RU" dirty="0" err="1" smtClean="0">
                <a:solidFill>
                  <a:srgbClr val="FF0000"/>
                </a:solidFill>
              </a:rPr>
              <a:t>дзетак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гадуе</a:t>
            </a:r>
            <a:r>
              <a:rPr lang="ru-RU" dirty="0" smtClean="0">
                <a:solidFill>
                  <a:srgbClr val="FF0000"/>
                </a:solidFill>
              </a:rPr>
              <a:t>,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А на </a:t>
            </a:r>
            <a:r>
              <a:rPr lang="ru-RU" dirty="0" err="1" smtClean="0">
                <a:solidFill>
                  <a:srgbClr val="FF0000"/>
                </a:solidFill>
              </a:rPr>
              <a:t>сябе</a:t>
            </a:r>
            <a:r>
              <a:rPr lang="ru-RU" dirty="0" smtClean="0">
                <a:solidFill>
                  <a:srgbClr val="FF0000"/>
                </a:solidFill>
              </a:rPr>
              <a:t> ёй </a:t>
            </a:r>
            <a:r>
              <a:rPr lang="ru-RU" dirty="0" err="1" smtClean="0">
                <a:solidFill>
                  <a:srgbClr val="FF0000"/>
                </a:solidFill>
              </a:rPr>
              <a:t>і</a:t>
            </a:r>
            <a:r>
              <a:rPr lang="ru-RU" dirty="0" smtClean="0">
                <a:solidFill>
                  <a:srgbClr val="FF0000"/>
                </a:solidFill>
              </a:rPr>
              <a:t> часу </a:t>
            </a:r>
            <a:r>
              <a:rPr lang="ru-RU" dirty="0" err="1" smtClean="0">
                <a:solidFill>
                  <a:srgbClr val="FF0000"/>
                </a:solidFill>
              </a:rPr>
              <a:t>няма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71600" y="0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rgbClr val="FF0000"/>
                </a:solidFill>
              </a:rPr>
              <a:t>                                     Стихотворение о маме</a:t>
            </a:r>
            <a:endParaRPr lang="ru-RU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202</Words>
  <Application>Microsoft Office PowerPoint</Application>
  <PresentationFormat>Экран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 Андреева</dc:creator>
  <cp:lastModifiedBy>kaktu</cp:lastModifiedBy>
  <cp:revision>17</cp:revision>
  <dcterms:created xsi:type="dcterms:W3CDTF">2019-11-03T06:37:13Z</dcterms:created>
  <dcterms:modified xsi:type="dcterms:W3CDTF">2019-11-06T08:41:52Z</dcterms:modified>
</cp:coreProperties>
</file>