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Яблоко и рассвет] Сухомлинский, 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жно желт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жно желт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Кто такой василий александрович сухомлинский: Сухомлинский биография кратко  для детей о Василие Александровиче —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672074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жно желт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Яблоневый сад - PSD шаблоны и макеты"/>
          <p:cNvPicPr>
            <a:picLocks noChangeAspect="1" noChangeArrowheads="1"/>
          </p:cNvPicPr>
          <p:nvPr/>
        </p:nvPicPr>
        <p:blipFill>
          <a:blip r:embed="rId3" cstate="print"/>
          <a:srcRect t="20225"/>
          <a:stretch>
            <a:fillRect/>
          </a:stretch>
        </p:blipFill>
        <p:spPr bwMode="auto">
          <a:xfrm>
            <a:off x="827584" y="764704"/>
            <a:ext cx="7020272" cy="5452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жно желт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AutoShape 2" descr="Яблоня Белый налив или Папировка: описание сорта с фото, отзывы Посадка и  ух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Иваныч on Twitter: &quot;🍏 Редкий сорт белого яблока. https://t.co/GM8QxeucdT&quot;  / Twitter"/>
          <p:cNvPicPr>
            <a:picLocks noChangeAspect="1" noChangeArrowheads="1"/>
          </p:cNvPicPr>
          <p:nvPr/>
        </p:nvPicPr>
        <p:blipFill>
          <a:blip r:embed="rId3" cstate="print"/>
          <a:srcRect t="6300" b="24401"/>
          <a:stretch>
            <a:fillRect/>
          </a:stretch>
        </p:blipFill>
        <p:spPr bwMode="auto">
          <a:xfrm>
            <a:off x="1979711" y="244141"/>
            <a:ext cx="4900689" cy="5993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жно желт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Яблочный сад - 63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7999469" cy="5859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жно желт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18864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В саду у дедушки Корнея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9460" name="Picture 4" descr="НОД пересказ рассказа &quot;Яблоко и рассвет&quot; В. Сухомлинский"/>
          <p:cNvPicPr>
            <a:picLocks noChangeAspect="1" noChangeArrowheads="1"/>
          </p:cNvPicPr>
          <p:nvPr/>
        </p:nvPicPr>
        <p:blipFill>
          <a:blip r:embed="rId3" cstate="print"/>
          <a:srcRect l="14338" r="51773"/>
          <a:stretch>
            <a:fillRect/>
          </a:stretch>
        </p:blipFill>
        <p:spPr bwMode="auto">
          <a:xfrm>
            <a:off x="1979712" y="1124744"/>
            <a:ext cx="5400600" cy="4789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жно желт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Конспект занятия по развитию речи в подготовительной группе с презентацией.  Пересказ рассказа Сухомлинского &quot;Яблоко и рассвет&quot;"/>
          <p:cNvPicPr>
            <a:picLocks noChangeAspect="1" noChangeArrowheads="1"/>
          </p:cNvPicPr>
          <p:nvPr/>
        </p:nvPicPr>
        <p:blipFill>
          <a:blip r:embed="rId3" cstate="print"/>
          <a:srcRect l="10830" t="4226" r="55138" b="51499"/>
          <a:stretch>
            <a:fillRect/>
          </a:stretch>
        </p:blipFill>
        <p:spPr bwMode="auto">
          <a:xfrm>
            <a:off x="1547664" y="1196752"/>
            <a:ext cx="6048672" cy="504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332656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Миша ленится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жно желт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Конспект занятия по развитию речи в подготовительной группе с презентацией.  Пересказ рассказа Сухомлинского &quot;Яблоко и рассвет&quot;"/>
          <p:cNvPicPr>
            <a:picLocks noChangeAspect="1" noChangeArrowheads="1"/>
          </p:cNvPicPr>
          <p:nvPr/>
        </p:nvPicPr>
        <p:blipFill>
          <a:blip r:embed="rId3" cstate="print"/>
          <a:srcRect l="58688" t="3244" r="4178" b="51339"/>
          <a:stretch>
            <a:fillRect/>
          </a:stretch>
        </p:blipFill>
        <p:spPr bwMode="auto">
          <a:xfrm>
            <a:off x="1547664" y="1340768"/>
            <a:ext cx="5760640" cy="504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116632"/>
            <a:ext cx="4781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Миша победил лень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жно желт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НОД пересказ рассказа &quot;Яблоко и рассвет&quot; В. Сухомлинский"/>
          <p:cNvPicPr>
            <a:picLocks noChangeAspect="1" noChangeArrowheads="1"/>
          </p:cNvPicPr>
          <p:nvPr/>
        </p:nvPicPr>
        <p:blipFill>
          <a:blip r:embed="rId3" cstate="print"/>
          <a:srcRect l="9317" t="6677" r="50754" b="3181"/>
          <a:stretch>
            <a:fillRect/>
          </a:stretch>
        </p:blipFill>
        <p:spPr bwMode="auto">
          <a:xfrm>
            <a:off x="1835695" y="1412776"/>
            <a:ext cx="5517917" cy="4320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260648"/>
            <a:ext cx="4245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Утренняя звезда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14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Андреев</dc:creator>
  <cp:lastModifiedBy>kaktu</cp:lastModifiedBy>
  <cp:revision>22</cp:revision>
  <dcterms:created xsi:type="dcterms:W3CDTF">2022-11-09T05:36:18Z</dcterms:created>
  <dcterms:modified xsi:type="dcterms:W3CDTF">2022-11-09T09:14:05Z</dcterms:modified>
</cp:coreProperties>
</file>