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0" r:id="rId14"/>
    <p:sldId id="272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50"/>
            <a:ext cx="9144000" cy="688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Путешествие в прошлое светофора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3573016"/>
            <a:ext cx="5028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 воспитатель группы № 8 «Пчелки»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Андреева Елена  Александровна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32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Конструкция светофора того времени  была выполнена в виде циферблата часов, где стрелка указывала на цветное поле зеленого, желтого и красного цветов.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4644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ФАКТ: расположение цветов в этой конструкции было не обычным, а перевёрнутым: сверху шёл зеленый, потом жёлтый и красный цвета.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28836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ФАКТ: расположение цветов в этой конструкции было не обычным, а перевёрнутым: сверху шёл зеленый, потом жёлтый и красный цвета.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836712"/>
            <a:ext cx="417646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050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Виды современных светофоров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90" y="1079220"/>
            <a:ext cx="3348614" cy="40542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http://img-news.vl.ru/i/news/add_files/svetofor_svetlanskaia_11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024368" cy="26904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0" y="3854365"/>
            <a:ext cx="3413451" cy="25582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733256"/>
            <a:ext cx="647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Автомобильные светофоры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002021" cy="42291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884065" cy="291533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956761" cy="263912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7115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Железнодорожные светофоры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Светофоры для маршрутных транспортных средств - трамваев, автобусов, троллейбусов  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9783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Движение прямо разрешается только при одновременном включении нижнего и верхнего среднего сигналов; поворот направо — только при одновременном включении нижнего и верхнего правого; поворот налево, а также разворот — только при одновременном включении нижнего и верхнего левого. Если включены три верхних сигнала, а нижний выключен, то движение запрещен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605525" cy="279163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0"/>
            <a:ext cx="6451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Светофор для пешеходов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417535" cy="3309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376264" cy="500095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    Красный 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Красный цвет заметнее. Он призывает к осторожности, сдерживает нас. Поэтому красному сигналу светофора поручили останавливать транспорт и пешеходов.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а\Desktop\Светофор\i (1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2132856"/>
            <a:ext cx="3367834" cy="431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rgbClr val="FFFF00"/>
                </a:solidFill>
              </a:rPr>
              <a:t>    Желтый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Жёлтый цвет напоминает нам солнышко, которое может быть и другом, и врагом (если перегреться). Солнышко как бы предупреждает: «Внимание! Будь осторожен, не торопись!»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а\Desktop\Светофор\i (1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2924944"/>
            <a:ext cx="3528392" cy="358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    Зеленый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Зелёный цвет – зелёные поля, леса, луга. Этот цвет связан с покоем и отдыхом. Это безопасность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а\Desktop\Светофор\i (1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708920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268760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Спасибо за </a:t>
            </a:r>
          </a:p>
          <a:p>
            <a:r>
              <a:rPr lang="ru-RU" sz="9600" b="1" dirty="0" smtClean="0">
                <a:solidFill>
                  <a:srgbClr val="FF0000"/>
                </a:solidFill>
              </a:rPr>
              <a:t>внимание!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5527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Когда- то давно, когда не было машин,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люди передвигались на лошадях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09262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633639" cy="271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Для того чтобы не заблудиться, на дорогах устанавливали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указатели, которые помогали людям ориентироваться на дороге куда надо ехать.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ÐÐ°ÑÑÐ¸Ð½ÐºÐ¸ Ð¿Ð¾ Ð·Ð°Ð¿ÑÐ¾ÑÑ ÑÐºÐ°Ð·Ð°ÑÐµÐ»Ð¸ Ð´Ð¾ÑÐ¾Ð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4427984" cy="297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ÐÐ°ÑÑÐ¸Ð½ÐºÐ¸ Ð¿Ð¾ Ð·Ð°Ð¿ÑÐ¾ÑÑ ÑÐºÐ°Ð·Ð°ÑÐµÐ»Ð¸ Ð´Ð¾ÑÐ¾Ð³ Ð² Ð´ÑÐµÐ²Ð½Ð¸Ðµ Ð²ÑÐµÐ¼ÐµÐ½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3200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411741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548680"/>
            <a:ext cx="721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Росли города, многочисленным повозкам и лошадям становилось  все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сложнее передвигаться по улицам , не мешая друг другу.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4" name="Picture 6" descr="ÐÐ°ÑÑÐ¸Ð½ÐºÐ¸ Ð¿Ð¾ Ð·Ð°Ð¿ÑÐ¾ÑÑ Ð´Ð²Ð¸Ð¶ÐµÐ½Ð¸Ðµ Ð¿Ð¾Ð²Ð¾Ð·Ð¾Ðº Ð² Ð´ÑÐµÐ²Ð½Ð¸Ñ Ð³Ð¾ÑÐ¾Ð´Ð°Ñ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04864"/>
            <a:ext cx="325163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ÐÐ°ÑÑÐ¸Ð½ÐºÐ¸ Ð¿Ð¾ Ð·Ð°Ð¿ÑÐ¾ÑÑ Ð¿ÐµÑÐ²ÑÐµ ÑÐµÐ³ÑÐ»Ð¸ÑÐ¾Ð²ÑÐ¸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72816"/>
            <a:ext cx="799288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674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Люди поняли, что важно не только ориентироваться на дороге ,</a:t>
            </a:r>
          </a:p>
          <a:p>
            <a:r>
              <a:rPr lang="ru-RU" dirty="0" smtClean="0"/>
              <a:t> но и регулировать движение.  Появились первые регулировщики. </a:t>
            </a:r>
            <a:endParaRPr lang="ru-RU" dirty="0"/>
          </a:p>
        </p:txBody>
      </p:sp>
      <p:pic>
        <p:nvPicPr>
          <p:cNvPr id="6148" name="Picture 4" descr="ÐÐ°ÑÑÐ¸Ð½ÐºÐ¸ Ð¿Ð¾ Ð·Ð°Ð¿ÑÐ¾ÑÑ Ð¿ÐµÑÐ²ÑÐµ ÑÐµÐ³ÑÐ»Ð¸ÑÐ¾Ð²Ñ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ÐÐ°ÑÑÐ¸Ð½ÐºÐ¸ Ð¿Ð¾ Ð·Ð°Ð¿ÑÐ¾ÑÑ Ð¿ÐµÑÐ²ÑÐµ ÑÐµÐ³ÑÐ»Ð¸ÑÐ¾Ð²ÑÐ¸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498938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591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Шло время, движение транспорта становилось все более интенсивней 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регулировщики уже не справлялись с регулировкой с помощью жезла.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Тогда человек придумал светофор.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ÐÐ°ÑÑÐ¸Ð½ÐºÐ¸ Ð¿Ð¾ Ð·Ð°Ð¿ÑÐ¾ÑÑ Ð¿ÐµÑÐ²ÑÐ¹ ÑÐ²ÐµÑÐ¾ÑÐ¾Ñ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807943" cy="387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ÐÐ°ÑÑÐ¸Ð½ÐºÐ¸ Ð¿Ð¾ Ð·Ð°Ð¿ÑÐ¾ÑÑ Ð¿ÐµÑÐ²ÑÐ¹ ÑÐ²ÐµÑÐ¾ÑÐ¾Ñ ÑÐ¾Ñ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231119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Оказывается, регулировать движение с помощью механического прибора начали уже 140 лет назад, в Лондоне. Первый светофор стоял в центре города на столбе высотой 6 метров. Управлял им специально приставленный человек. С помощью системы ремней он поднимал и опускал стрелку прибора. Потом стрелку заменил фонарь, работавший на светильном газе. В фонаре были зелёные и красные стёкла, а жёлтые ещё не придумали.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https://xn--i1abbnckbmcl9fb.xn--p1ai/%D1%81%D1%82%D0%B0%D1%82%D1%8C%D0%B8/648223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99034"/>
            <a:ext cx="3744416" cy="545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электрический светофор появился в США, в городе Кливленде, в 1914 году. Он тоже имел лишь два сигнала — красный и зелёный — и управлялся вручную. Жёлтый сигнал заменял предупреждающий свисток полицейского. Но уже через 4 года в Нью-Йорке появились трёхцветные электрические светофоры с автоматическим управлением.</a:t>
            </a:r>
            <a:endParaRPr lang="ru-RU" dirty="0"/>
          </a:p>
        </p:txBody>
      </p:sp>
      <p:sp>
        <p:nvSpPr>
          <p:cNvPr id="2" name="AutoShape 2" descr="ÐÐ°ÑÑÐ¸Ð½ÐºÐ¸ Ð¿Ð¾ Ð·Ð°Ð¿ÑÐ¾ÑÑ Ð¿ÐµÑÐ²ÑÐ¹ ÑÐ»ÐµÐºÑÑÐ¸ÑÐµÑÐºÐ¸Ð¹ ÑÐ²ÐµÑÐ¾Ñ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Ð¿ÐµÑÐ²ÑÐ¹ ÑÐ»ÐµÐºÑÑÐ¸ÑÐµÑÐºÐ¸Ð¹ ÑÐ²ÐµÑÐ¾ÑÐ¾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28625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348880"/>
            <a:ext cx="295232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Ñ Ð´Ð»Ñ Ð´ÐµÑÑÐºÐ¸Ñ Ð¿ÑÐµÐ·ÐµÐ½ÑÐ°ÑÐ¸Ð¹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СССР первый светофор установили 15 января 1930 года в Ленинграде, на пересечении Невского и Литейного проспектов. В Москве эту систему регулирования дорожного движения установили 30 декабря 1930 года. Разместили её на углу Петровки и Кузнецкого моста.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Третьим городом, оснащённым светофором, стал Ростов-на-Дону.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\Desktop\Светофор\first_traffic_light_moscow2-620x3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628800"/>
            <a:ext cx="576064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471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16</cp:revision>
  <dcterms:created xsi:type="dcterms:W3CDTF">2019-05-21T02:36:55Z</dcterms:created>
  <dcterms:modified xsi:type="dcterms:W3CDTF">2019-05-21T08:45:38Z</dcterms:modified>
</cp:coreProperties>
</file>