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443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Огород на подоконнике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013176"/>
            <a:ext cx="909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Подготовила </a:t>
            </a:r>
            <a:r>
              <a:rPr lang="ru-RU" b="1" dirty="0" err="1" smtClean="0">
                <a:solidFill>
                  <a:srgbClr val="FFFF00"/>
                </a:solidFill>
              </a:rPr>
              <a:t>воспитател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ь</a:t>
            </a:r>
            <a:r>
              <a:rPr lang="ru-RU" b="1" dirty="0" smtClean="0">
                <a:solidFill>
                  <a:srgbClr val="FFFF00"/>
                </a:solidFill>
              </a:rPr>
              <a:t> подготовительной группы №8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Андреева Е.А.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453336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Арамиль 2019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ÑÐ¾Ð¶Ð°Ð¹ Ð¾Ð²Ð¾Ñ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717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09120"/>
            <a:ext cx="14280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Когда становится тепло ,</a:t>
            </a:r>
          </a:p>
          <a:p>
            <a:r>
              <a:rPr lang="ru-RU" sz="4400" b="1" dirty="0" smtClean="0"/>
              <a:t> в землю высаживают семена</a:t>
            </a:r>
            <a:endParaRPr lang="ru-RU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³Ð¾ÑÑÐ¾ÑÐºÐ¸ Ð´Ð»Ñ ÑÐ°ÑÑÐ°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8342" cy="3068960"/>
          </a:xfrm>
          <a:prstGeom prst="rect">
            <a:avLst/>
          </a:prstGeom>
          <a:noFill/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698776" cy="29960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371703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Некоторые семена уже в конце зимы высаживают в </a:t>
            </a:r>
          </a:p>
          <a:p>
            <a:r>
              <a:rPr lang="ru-RU" sz="2800" b="1" dirty="0" smtClean="0"/>
              <a:t>специальные горшочки для рассады.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ÐµÐ¼ÐµÐ½Ð° Ð¿Ð¾Ð¼Ð¸Ð´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203848" cy="2130684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ÑÐµÐ¼ÐµÐ½Ð° Ð¿Ð¾Ð¼Ð¸Ð´Ð¾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2640832" cy="2276872"/>
          </a:xfrm>
          <a:prstGeom prst="rect">
            <a:avLst/>
          </a:prstGeom>
          <a:noFill/>
        </p:spPr>
      </p:pic>
      <p:pic>
        <p:nvPicPr>
          <p:cNvPr id="7174" name="Picture 6" descr="ÐÐ°ÑÑÐ¸Ð½ÐºÐ¸ Ð¿Ð¾ Ð·Ð°Ð¿ÑÐ¾ÑÑ ÑÐµÐ¼ÐµÐ½Ð° Ð¿Ð¾Ð¼Ð¸Ð´Ð¾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"/>
            <a:ext cx="2912513" cy="2132856"/>
          </a:xfrm>
          <a:prstGeom prst="rect">
            <a:avLst/>
          </a:prstGeom>
          <a:noFill/>
        </p:spPr>
      </p:pic>
      <p:pic>
        <p:nvPicPr>
          <p:cNvPr id="7176" name="Picture 8" descr="ÐÐ°ÑÑÐ¸Ð½ÐºÐ¸ Ð¿Ð¾ Ð·Ð°Ð¿ÑÐ¾ÑÑ ÑÐ°ÑÑÐ°Ð´Ð° Ð¿Ð¾Ð¼Ð¸Ð´Ð¾Ñ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4355976" cy="2882067"/>
          </a:xfrm>
          <a:prstGeom prst="rect">
            <a:avLst/>
          </a:prstGeom>
          <a:noFill/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328326"/>
            <a:ext cx="3744416" cy="28136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544522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Чтобы вырастить урожай помидор </a:t>
            </a:r>
          </a:p>
          <a:p>
            <a:r>
              <a:rPr lang="ru-RU" sz="3200" b="1" dirty="0" smtClean="0"/>
              <a:t>надо хорошо потрудиться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ÐµÐ¼ÐµÐ½Ð° Ð¾Ð³ÑÑÑ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048000" cy="2381250"/>
          </a:xfrm>
          <a:prstGeom prst="rect">
            <a:avLst/>
          </a:prstGeom>
          <a:noFill/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499148" cy="2794320"/>
          </a:xfrm>
          <a:prstGeom prst="rect">
            <a:avLst/>
          </a:prstGeom>
          <a:noFill/>
        </p:spPr>
      </p:pic>
      <p:pic>
        <p:nvPicPr>
          <p:cNvPr id="6150" name="Picture 6" descr="ÐÐ°ÑÑÐ¸Ð½ÐºÐ¸ Ð¿Ð¾ Ð·Ð°Ð¿ÑÐ¾ÑÑ ÑÐµÐ¼ÐµÐ½Ð° ÑÐºÑÐ¾Ð¿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275084" cy="2016224"/>
          </a:xfrm>
          <a:prstGeom prst="rect">
            <a:avLst/>
          </a:prstGeom>
          <a:noFill/>
        </p:spPr>
      </p:pic>
      <p:pic>
        <p:nvPicPr>
          <p:cNvPr id="6152" name="Picture 8" descr="ÐÐ°ÑÑÐ¸Ð½ÐºÐ¸ Ð¿Ð¾ Ð·Ð°Ð¿ÑÐ¾ÑÑ ÑÐµÐ¼ÐµÐ½Ð° Ð¼Ð¾ÑÐºÐ¾Ð²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73016"/>
            <a:ext cx="3784203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924944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Семена огурца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021288"/>
            <a:ext cx="16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Семена укропа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068960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Семена клубники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6165304"/>
            <a:ext cx="1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Семена моркови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ÐµÐ¼ÐµÐ½Ð° ÑÐ²ÐµÐºÐ»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3456384" cy="3456385"/>
          </a:xfrm>
          <a:prstGeom prst="rect">
            <a:avLst/>
          </a:prstGeom>
          <a:noFill/>
        </p:spPr>
      </p:pic>
      <p:pic>
        <p:nvPicPr>
          <p:cNvPr id="5124" name="Picture 4" descr="ÐÐ°ÑÑÐ¸Ð½ÐºÐ¸ Ð¿Ð¾ Ð·Ð°Ð¿ÑÐ¾ÑÑ ÑÐµÐ¼ÐµÐ½Ð° Ð¿ÐµÑÑÑÑ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116632"/>
            <a:ext cx="2232248" cy="3474866"/>
          </a:xfrm>
          <a:prstGeom prst="rect">
            <a:avLst/>
          </a:prstGeom>
          <a:noFill/>
        </p:spPr>
      </p:pic>
      <p:sp>
        <p:nvSpPr>
          <p:cNvPr id="5126" name="AutoShape 6" descr="ÐÐ°ÑÑÐ¸Ð½ÐºÐ¸ Ð¿Ð¾ Ð·Ð°Ð¿ÑÐ¾ÑÑ ÑÐµÐ¼ÐµÐ½Ð° ÐºÐ°Ð¿ÑÑ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ÐÐ°ÑÑÐ¸Ð½ÐºÐ¸ Ð¿Ð¾ Ð·Ð°Ð¿ÑÐ¾ÑÑ ÑÐµÐ¼ÐµÐ½Ð° ÐºÐ°Ð¿ÑÑÑ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6632"/>
            <a:ext cx="2304256" cy="3463722"/>
          </a:xfrm>
          <a:prstGeom prst="rect">
            <a:avLst/>
          </a:prstGeom>
          <a:noFill/>
        </p:spPr>
      </p:pic>
      <p:sp>
        <p:nvSpPr>
          <p:cNvPr id="5130" name="AutoShape 10" descr="ÐÐ°ÑÑÐ¸Ð½ÐºÐ¸ Ð¿Ð¾ Ð·Ð°Ð¿ÑÐ¾ÑÑ ÑÐµÐ¼ÐµÐ½Ð° Ð¿ÐµÑ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6" y="332656"/>
            <a:ext cx="2376264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4077072"/>
            <a:ext cx="7505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Чтобы не перепутать семена надо </a:t>
            </a:r>
          </a:p>
          <a:p>
            <a:r>
              <a:rPr lang="ru-RU" sz="3600" dirty="0" smtClean="0"/>
              <a:t>покупать их в пакетиках на которых , </a:t>
            </a:r>
          </a:p>
          <a:p>
            <a:r>
              <a:rPr lang="ru-RU" sz="3600" dirty="0" smtClean="0"/>
              <a:t>нарисованы овощи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·Ð°Ð¼Ð¾ÑÐµÐ½Ð½ÑÐµ ÑÐµÐ¼Ðµ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0862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332656"/>
            <a:ext cx="40770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Чтобы семена взошли их </a:t>
            </a:r>
          </a:p>
          <a:p>
            <a:r>
              <a:rPr lang="ru-RU" sz="2800" dirty="0" smtClean="0"/>
              <a:t>замачивают в</a:t>
            </a:r>
          </a:p>
          <a:p>
            <a:r>
              <a:rPr lang="ru-RU" sz="2800" dirty="0" smtClean="0"/>
              <a:t> специальном растворе</a:t>
            </a:r>
            <a:endParaRPr lang="ru-RU" sz="2800" dirty="0"/>
          </a:p>
        </p:txBody>
      </p:sp>
      <p:pic>
        <p:nvPicPr>
          <p:cNvPr id="4100" name="Picture 4" descr="ÐÐ°ÑÑÐ¸Ð½ÐºÐ¸ Ð¿Ð¾ Ð·Ð°Ð¿ÑÐ¾ÑÑ Ð·Ð°Ð¼Ð¾ÑÐµÐ½Ð½ÑÐµ ÑÐµÐ¼Ðµ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8108"/>
            <a:ext cx="4932040" cy="36990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3140968"/>
            <a:ext cx="609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«Проклюнувшиеся» </a:t>
            </a:r>
          </a:p>
          <a:p>
            <a:r>
              <a:rPr lang="ru-RU" sz="3600" dirty="0" smtClean="0"/>
              <a:t>семена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¿Ð¾ÑÐ¾Ð±Ñ Ð¿Ð¾ÑÐ°Ð´ÐºÐ¸ ÑÐµÐ¼Ñ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934"/>
            <a:ext cx="9144000" cy="682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Ð¾Ð»Ð¸Ð² ÑÐ°ÑÑÐ°Ð´Ñ ÑÐµÐ¼Ñ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923928" cy="2871168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¿Ð¾Ð»Ð¸Ð² ÑÐ°ÑÑÐ°Ð´Ñ ÑÐµÐ¼Ñ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286250" cy="2867025"/>
          </a:xfrm>
          <a:prstGeom prst="rect">
            <a:avLst/>
          </a:prstGeom>
          <a:noFill/>
        </p:spPr>
      </p:pic>
      <p:pic>
        <p:nvPicPr>
          <p:cNvPr id="2054" name="Picture 6" descr="ÐÐ°ÑÑÐ¸Ð½ÐºÐ¸ Ð¿Ð¾ Ð·Ð°Ð¿ÑÐ¾ÑÑ Ð¿Ð¾Ð»Ð¸Ð² ÑÐ°ÑÑÐ°Ð´Ñ ÑÐµÐ¼Ñ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08632"/>
            <a:ext cx="4176464" cy="2782390"/>
          </a:xfrm>
          <a:prstGeom prst="rect">
            <a:avLst/>
          </a:prstGeom>
          <a:noFill/>
        </p:spPr>
      </p:pic>
      <p:pic>
        <p:nvPicPr>
          <p:cNvPr id="2056" name="Picture 8" descr="ÐÐ°ÑÑÐ¸Ð½ÐºÐ¸ Ð¿Ð¾ Ð·Ð°Ð¿ÑÐ¾ÑÑ Ð¿Ð¾Ð»Ð¸Ð² ÑÐ°ÑÑÐ°Ð´Ñ ÑÐµÐ¼Ñ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09652"/>
            <a:ext cx="4032448" cy="2696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9969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Секрет богатого урожая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5</cp:revision>
  <dcterms:created xsi:type="dcterms:W3CDTF">2019-03-12T02:25:45Z</dcterms:created>
  <dcterms:modified xsi:type="dcterms:W3CDTF">2019-03-12T03:15:49Z</dcterms:modified>
</cp:coreProperties>
</file>