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gif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1268760"/>
            <a:ext cx="494385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dirty="0" smtClean="0">
                <a:solidFill>
                  <a:srgbClr val="FF0000"/>
                </a:solidFill>
              </a:rPr>
              <a:t>4 октября</a:t>
            </a:r>
            <a:endParaRPr lang="ru-RU" sz="88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3429000"/>
            <a:ext cx="82327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Всемирный день защиты животных</a:t>
            </a:r>
            <a:endParaRPr lang="ru-RU" sz="4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ºÐ¸ Ð¿Ð¾ Ð·Ð°Ð¿ÑÐ¾ÑÑ Ð¶Ð¸Ð²Ð¾ÑÐ½ÑÐµ ÐºÑÐ°ÑÐ½Ð¾Ð¹ ÐºÐ½Ð¸Ð³Ð¸ Ð¼Ð¸Ñ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3419872" cy="2845334"/>
          </a:xfrm>
          <a:prstGeom prst="rect">
            <a:avLst/>
          </a:prstGeom>
          <a:noFill/>
        </p:spPr>
      </p:pic>
      <p:pic>
        <p:nvPicPr>
          <p:cNvPr id="1028" name="Picture 4" descr="ÐÐ°ÑÑÐ¸Ð½ÐºÐ¸ Ð¿Ð¾ Ð·Ð°Ð¿ÑÐ¾ÑÑ Ð¶Ð¸Ð²Ð¾ÑÐ½ÑÐµ ÐºÑÐ°ÑÐ½Ð¾Ð¹ ÐºÐ½Ð¸Ð³Ð¸ Ð¼Ð¸ÑÐ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332656"/>
            <a:ext cx="3832614" cy="2564904"/>
          </a:xfrm>
          <a:prstGeom prst="rect">
            <a:avLst/>
          </a:prstGeom>
          <a:noFill/>
        </p:spPr>
      </p:pic>
      <p:pic>
        <p:nvPicPr>
          <p:cNvPr id="1030" name="Picture 6" descr="ÐÐ°ÑÑÐ¸Ð½ÐºÐ¸ Ð¿Ð¾ Ð·Ð°Ð¿ÑÐ¾ÑÑ Ð¶Ð¸Ð²Ð¾ÑÐ½ÑÐµ ÐºÑÐ°ÑÐ½Ð¾Ð¹ ÐºÐ½Ð¸Ð³Ð¸ Ð¼Ð¸ÑÐ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3068960"/>
            <a:ext cx="5917332" cy="33379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ÐÐ°ÑÑÐ¸Ð½ÐºÐ¸ Ð¿Ð¾ Ð·Ð°Ð¿ÑÐ¾ÑÑ Ð¿Ð¾Ð¼Ð¾ÑÑ Ð¶Ð¸Ð²Ð¾ÑÐ½ÑÐ¼ ÑÐ¸ÑÑÐ½Ð¾Ð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48680"/>
            <a:ext cx="1809750" cy="2524126"/>
          </a:xfrm>
          <a:prstGeom prst="rect">
            <a:avLst/>
          </a:prstGeom>
          <a:noFill/>
        </p:spPr>
      </p:pic>
      <p:pic>
        <p:nvPicPr>
          <p:cNvPr id="23556" name="Picture 4" descr="ÐÐ°ÑÑÐ¸Ð½ÐºÐ¸ Ð¿Ð¾ Ð·Ð°Ð¿ÑÐ¾ÑÑ Ð¿Ð¾Ð¼Ð¾ÑÑ Ð¶Ð¸Ð²Ð¾ÑÐ½ÑÐ¼ ÑÐ¸ÑÑÐ½Ð¾Ð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188640"/>
            <a:ext cx="4190281" cy="2968800"/>
          </a:xfrm>
          <a:prstGeom prst="rect">
            <a:avLst/>
          </a:prstGeom>
          <a:noFill/>
        </p:spPr>
      </p:pic>
      <p:pic>
        <p:nvPicPr>
          <p:cNvPr id="23558" name="Picture 6" descr="ÐÐ°ÑÑÐ¸Ð½ÐºÐ¸ Ð¿Ð¾ Ð·Ð°Ð¿ÑÐ¾ÑÑ Ð¿Ð¾Ð¼Ð¾ÑÑ Ð¶Ð¸Ð²Ð¾ÑÐ½ÑÐ¼ ÑÐ¸ÑÑÐ½Ð¾Ðº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140968"/>
            <a:ext cx="2917506" cy="3501008"/>
          </a:xfrm>
          <a:prstGeom prst="rect">
            <a:avLst/>
          </a:prstGeom>
          <a:noFill/>
        </p:spPr>
      </p:pic>
      <p:pic>
        <p:nvPicPr>
          <p:cNvPr id="23560" name="Picture 8" descr="ÐÐ°ÑÑÐ¸Ð½ÐºÐ¸ Ð¿Ð¾ Ð·Ð°Ð¿ÑÐ¾ÑÑ Ð¿Ð¾Ð¼Ð¾ÑÑ Ð¶Ð¸Ð²Ð¾ÑÐ½ÑÐ¼ ÑÐ¸ÑÑÐ½Ð¾Ðº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3429000"/>
            <a:ext cx="4085084" cy="28737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ÐÐ°ÑÑÐ¸Ð½ÐºÐ¸ Ð¿Ð¾ Ð·Ð°Ð¿ÑÐ¾ÑÑ ÑÐºÐ¾Ð»Ð¾Ð³Ð¸Ñ ÑÐ¸ÑÑÐ½Ð¾Ð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4435595" cy="3123110"/>
          </a:xfrm>
          <a:prstGeom prst="rect">
            <a:avLst/>
          </a:prstGeom>
          <a:noFill/>
        </p:spPr>
      </p:pic>
      <p:pic>
        <p:nvPicPr>
          <p:cNvPr id="24580" name="Picture 4" descr="ÐÐ°ÑÑÐ¸Ð½ÐºÐ¸ Ð¿Ð¾ Ð·Ð°Ð¿ÑÐ¾ÑÑ ÑÐºÐ¾Ð»Ð¾Ð³Ð¸Ñ ÑÐ¸ÑÑÐ½Ð¾Ð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356992"/>
            <a:ext cx="4377003" cy="32827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ÐÐ°ÑÑÐ¸Ð½ÐºÐ¸ Ð¿Ð¾ Ð·Ð°Ð¿ÑÐ¾ÑÑ ÑÐ¿Ð°ÑÐ¸Ð±Ð¾ Ð·Ð° Ð²Ð½Ð¸Ð¼Ð°Ð½Ð¸Ðµ ÐºÐ°ÑÑÐ¸Ð½ÐºÐ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9144000" cy="702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5" y="620688"/>
            <a:ext cx="5760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rgbClr val="002060"/>
                </a:solidFill>
              </a:rPr>
              <a:t>   Домашние  животные</a:t>
            </a:r>
            <a:endParaRPr lang="ru-RU" sz="4000" b="1" i="1" dirty="0">
              <a:solidFill>
                <a:srgbClr val="002060"/>
              </a:solidFill>
            </a:endParaRPr>
          </a:p>
        </p:txBody>
      </p:sp>
      <p:pic>
        <p:nvPicPr>
          <p:cNvPr id="9218" name="Picture 2" descr="ÐÐ°ÑÑÐ¸Ð½ÐºÐ¸ Ð¿Ð¾ Ð·Ð°Ð¿ÑÐ¾ÑÑ Ð´Ð¾Ð¼Ð°ÑÐ½Ð¸Ð¸ Ð¶Ð¸Ð²Ð¾ÑÐ½Ñ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9144000" cy="5517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260648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</a:rPr>
              <a:t>         Дикие животные</a:t>
            </a:r>
            <a:endParaRPr lang="ru-RU" sz="4800" b="1" dirty="0">
              <a:solidFill>
                <a:srgbClr val="002060"/>
              </a:solidFill>
            </a:endParaRPr>
          </a:p>
        </p:txBody>
      </p:sp>
      <p:pic>
        <p:nvPicPr>
          <p:cNvPr id="8194" name="Picture 2" descr="ÐÐ°ÑÑÐ¸Ð½ÐºÐ¸ Ð¿Ð¾ Ð·Ð°Ð¿ÑÐ¾ÑÑ Ð´Ð¸ÐºÐ¸Ð¸ Ð¶Ð¸Ð²Ð¾ÑÐ½Ñ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96752"/>
            <a:ext cx="8784976" cy="54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0"/>
            <a:ext cx="72688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1" dirty="0" smtClean="0">
                <a:solidFill>
                  <a:srgbClr val="002060"/>
                </a:solidFill>
              </a:rPr>
              <a:t>Дикие животные Африки</a:t>
            </a:r>
            <a:endParaRPr lang="ru-RU" sz="4800" b="1" i="1" dirty="0">
              <a:solidFill>
                <a:srgbClr val="002060"/>
              </a:solidFill>
            </a:endParaRPr>
          </a:p>
        </p:txBody>
      </p:sp>
      <p:pic>
        <p:nvPicPr>
          <p:cNvPr id="7170" name="Picture 2" descr="ÐÐ°ÑÑÐ¸Ð½ÐºÐ¸ Ð¿Ð¾ Ð·Ð°Ð¿ÑÐ¾ÑÑ Ð´Ð¸ÐºÐ¸Ð¸ Ð¶Ð¸Ð²Ð¾ÑÐ½ÑÐµ Ð°ÑÑÐ¸ÐºÐ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764704"/>
            <a:ext cx="7920880" cy="60932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548680"/>
            <a:ext cx="78181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i="1" dirty="0" smtClean="0">
                <a:solidFill>
                  <a:srgbClr val="002060"/>
                </a:solidFill>
              </a:rPr>
              <a:t>Животные крайнего севера</a:t>
            </a:r>
            <a:endParaRPr lang="ru-RU" sz="4800" b="1" i="1" dirty="0">
              <a:solidFill>
                <a:srgbClr val="002060"/>
              </a:solidFill>
            </a:endParaRPr>
          </a:p>
        </p:txBody>
      </p:sp>
      <p:pic>
        <p:nvPicPr>
          <p:cNvPr id="614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5" y="1387172"/>
            <a:ext cx="9093646" cy="54708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404664"/>
            <a:ext cx="45736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i="1" dirty="0" smtClean="0">
                <a:solidFill>
                  <a:srgbClr val="C00000"/>
                </a:solidFill>
              </a:rPr>
              <a:t>Красная книга</a:t>
            </a:r>
            <a:endParaRPr lang="ru-RU" sz="5400" b="1" i="1" dirty="0">
              <a:solidFill>
                <a:srgbClr val="C00000"/>
              </a:solidFill>
            </a:endParaRPr>
          </a:p>
        </p:txBody>
      </p:sp>
      <p:pic>
        <p:nvPicPr>
          <p:cNvPr id="5122" name="Picture 2" descr="https://ozon-st.cdn.ngenix.net/multimedia/10137572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96752"/>
            <a:ext cx="4104456" cy="5509337"/>
          </a:xfrm>
          <a:prstGeom prst="rect">
            <a:avLst/>
          </a:prstGeom>
          <a:noFill/>
        </p:spPr>
      </p:pic>
      <p:pic>
        <p:nvPicPr>
          <p:cNvPr id="5124" name="Picture 4" descr="https://ozon-st.cdn.ngenix.net/multimedia/1008758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196752"/>
            <a:ext cx="4231812" cy="53732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332656"/>
            <a:ext cx="76736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>
                <a:solidFill>
                  <a:srgbClr val="C00000"/>
                </a:solidFill>
              </a:rPr>
              <a:t>Животные красной книги России</a:t>
            </a:r>
            <a:endParaRPr lang="ru-RU" sz="4000" b="1" i="1" dirty="0">
              <a:solidFill>
                <a:srgbClr val="C00000"/>
              </a:solidFill>
            </a:endParaRPr>
          </a:p>
        </p:txBody>
      </p:sp>
      <p:pic>
        <p:nvPicPr>
          <p:cNvPr id="4098" name="Picture 2" descr="ÐÐ°ÑÑÐ¸Ð½ÐºÐ¸ Ð¿Ð¾ Ð·Ð°Ð¿ÑÐ¾ÑÑ Ð¶Ð¸Ð²Ð¾ÑÐ½ÑÐµ ÐºÑÐ°ÑÐ½Ð¾Ð¹ ÐºÐ½Ð¸Ð³Ð¸ ÑÐ¾ÑÑÐ¸Ð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1484784"/>
            <a:ext cx="3574579" cy="2554050"/>
          </a:xfrm>
          <a:prstGeom prst="rect">
            <a:avLst/>
          </a:prstGeom>
          <a:noFill/>
        </p:spPr>
      </p:pic>
      <p:pic>
        <p:nvPicPr>
          <p:cNvPr id="4100" name="Picture 4" descr="ÐÐ°ÑÑÐ¸Ð½ÐºÐ¸ Ð¿Ð¾ Ð·Ð°Ð¿ÑÐ¾ÑÑ Ð¶Ð¸Ð²Ð¾ÑÐ½ÑÐµ ÐºÑÐ°ÑÐ½Ð¾Ð¹ ÐºÐ½Ð¸Ð³Ð¸ ÑÐ¾ÑÑÐ¸Ð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14470"/>
            <a:ext cx="3419872" cy="2568543"/>
          </a:xfrm>
          <a:prstGeom prst="rect">
            <a:avLst/>
          </a:prstGeom>
          <a:noFill/>
        </p:spPr>
      </p:pic>
      <p:pic>
        <p:nvPicPr>
          <p:cNvPr id="4104" name="Picture 8" descr="ÐÐ°ÑÑÐ¸Ð½ÐºÐ¸ Ð¿Ð¾ Ð·Ð°Ð¿ÑÐ¾ÑÑ Ð¶Ð¸Ð²Ð¾ÑÐ½ÑÐµ ÐºÑÐ°ÑÐ½Ð¾Ð¹ ÐºÐ½Ð¸Ð³Ð¸ ÑÐ¾ÑÑÐ¸Ð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941168"/>
            <a:ext cx="3959424" cy="1649760"/>
          </a:xfrm>
          <a:prstGeom prst="rect">
            <a:avLst/>
          </a:prstGeom>
          <a:noFill/>
        </p:spPr>
      </p:pic>
      <p:pic>
        <p:nvPicPr>
          <p:cNvPr id="7" name="Picture 2" descr="ÐÐ°ÑÑÐ¸Ð½ÐºÐ¸ Ð¿Ð¾ Ð·Ð°Ð¿ÑÐ¾ÑÑ Ð¶Ð¸Ð²Ð¾ÑÐ½ÑÐµ ÐºÑÐ°ÑÐ½Ð¾Ð¹ ÐºÐ½Ð¸Ð³Ð¸ ÑÐ¾ÑÑÐ¸Ð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4221088"/>
            <a:ext cx="3640432" cy="24208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3" y="0"/>
            <a:ext cx="918051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332656"/>
            <a:ext cx="71779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Животные красной книги мира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ÐÐ°ÑÑÐ¸Ð½ÐºÐ¸ Ð¿Ð¾ Ð·Ð°Ð¿ÑÐ¾ÑÑ Ð¶Ð¸Ð²Ð¾ÑÐ½ÑÐµ ÐºÑÐ°ÑÐ½Ð¾Ð¹ ÐºÐ½Ð¸Ð³Ð¸ Ð¼Ð¸Ñ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24744"/>
            <a:ext cx="3384376" cy="3446423"/>
          </a:xfrm>
          <a:prstGeom prst="rect">
            <a:avLst/>
          </a:prstGeom>
          <a:noFill/>
        </p:spPr>
      </p:pic>
      <p:pic>
        <p:nvPicPr>
          <p:cNvPr id="2052" name="Picture 4" descr="ÐÐ°ÑÑÐ¸Ð½ÐºÐ¸ Ð¿Ð¾ Ð·Ð°Ð¿ÑÐ¾ÑÑ Ð¶Ð¸Ð²Ð¾ÑÐ½ÑÐµ ÐºÑÐ°ÑÐ½Ð¾Ð¹ ÐºÐ½Ð¸Ð³Ð¸ Ð¼Ð¸ÑÐ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980728"/>
            <a:ext cx="4184981" cy="3138736"/>
          </a:xfrm>
          <a:prstGeom prst="rect">
            <a:avLst/>
          </a:prstGeom>
          <a:noFill/>
        </p:spPr>
      </p:pic>
      <p:pic>
        <p:nvPicPr>
          <p:cNvPr id="2054" name="Picture 6" descr="ÐÐ°ÑÑÐ¸Ð½ÐºÐ¸ Ð¿Ð¾ Ð·Ð°Ð¿ÑÐ¾ÑÑ Ð¶Ð¸Ð²Ð¾ÑÐ½ÑÐµ ÐºÑÐ°ÑÐ½Ð¾Ð¹ ÐºÐ½Ð¸Ð³Ð¸ Ð¼Ð¸ÑÐ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4365104"/>
            <a:ext cx="4176464" cy="23492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28</Words>
  <Application>Microsoft Office PowerPoint</Application>
  <PresentationFormat>Экран (4:3)</PresentationFormat>
  <Paragraphs>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 Андреева</dc:creator>
  <cp:lastModifiedBy>kaktu</cp:lastModifiedBy>
  <cp:revision>6</cp:revision>
  <dcterms:created xsi:type="dcterms:W3CDTF">2018-10-16T02:43:09Z</dcterms:created>
  <dcterms:modified xsi:type="dcterms:W3CDTF">2018-10-16T03:34:25Z</dcterms:modified>
</cp:coreProperties>
</file>