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ºÐ°ÑÑÐ¸Ð½ÐºÐ¸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Внешность человека может быть обманчива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3429000"/>
            <a:ext cx="433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 воспитатель : Андреева Е.А.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ÑÑÐ°ÑÑÑÐºÐ° Ñ ÑÐ±Ð»Ð¾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ÑÐ°ÑÑÑÐºÐ° Ñ ÑÐ±Ð»Ð¾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ÑÑÐ°ÑÑÑÐºÐ° Ñ ÑÐ±Ð»Ð¾ÐºÐ¾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933" y="76470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5508104" cy="6408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133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Может ли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молодая,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хорошо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одетая женщина быть опасной?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¼ÑÐ¶ÑÐ¸Ð½Ð°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4791012" cy="6624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564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 мужчина с приятной внешностью?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771900" cy="5981701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¼ÑÐ¶ÑÐ¸Ð½Ð° ÑÐ¸ÑÑ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33464"/>
            <a:ext cx="3838370" cy="4824536"/>
          </a:xfrm>
          <a:prstGeom prst="rect">
            <a:avLst/>
          </a:prstGeom>
          <a:noFill/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028" y="692696"/>
            <a:ext cx="3522972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 вообще человек с открытой дружелюбной улыбкой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486150" cy="4619626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ÑÑÐ°ÑÑÑÐ° Ñ Ð¿Ð°Ð»ÐºÐ¾Ð¹ ÑÐ¸ÑÑ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386064" cy="4386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415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причудливо одетая старушка?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949280"/>
            <a:ext cx="259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Или старушка с палкой?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ÑÐ°ÑÑÑÐ° Ñ Ð¿Ð°Ð»ÐºÐ¾Ð¹ ÑÐ¸ÑÑ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492190" cy="5716016"/>
          </a:xfrm>
          <a:prstGeom prst="rect">
            <a:avLst/>
          </a:prstGeom>
          <a:noFill/>
        </p:spPr>
      </p:pic>
      <p:pic>
        <p:nvPicPr>
          <p:cNvPr id="5124" name="Picture 4" descr="ÐÐ°ÑÑÐ¸Ð½ÐºÐ¸ Ð¿Ð¾ Ð·Ð°Ð¿ÑÐ¾ÑÑ Ð·Ð»Ð°Ñ ÑÑÐ°ÑÑÑ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3947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ÐÐ°ÑÑÐ¸Ð½ÐºÐ¸ Ð¿Ð¾ Ð·Ð°Ð¿ÑÐ¾ÑÑ ÑÐ¸ÑÑÐ½Ð¾Ðº  Ð¼ÑÐ¶ÑÐ¸Ð½Ñ Ñ Ð±Ð¾ÑÐ¾Ð´Ð¾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Ð¸ÑÑÐ½Ð¾Ðº  Ð¼ÑÐ¶ÑÐ¸Ð½Ñ Ñ Ð±Ð¾ÑÐ¾Ð´Ð¾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333946" cy="3600400"/>
          </a:xfrm>
          <a:prstGeom prst="rect">
            <a:avLst/>
          </a:prstGeom>
          <a:noFill/>
        </p:spPr>
      </p:pic>
      <p:pic>
        <p:nvPicPr>
          <p:cNvPr id="4102" name="Picture 6" descr="ÐÐ°ÑÑÐ¸Ð½ÐºÐ¸ Ð¿Ð¾ Ð·Ð°Ð¿ÑÐ¾ÑÑ ÑÐ¸ÑÑÐ½Ð¾Ðº  Ð¼ÑÐ¶ÑÐ¸Ð½Ñ Ñ Ð±Ð¾ÑÐ¾Ð´Ð¾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780" y="0"/>
            <a:ext cx="3510220" cy="4149080"/>
          </a:xfrm>
          <a:prstGeom prst="rect">
            <a:avLst/>
          </a:prstGeom>
          <a:noFill/>
        </p:spPr>
      </p:pic>
      <p:pic>
        <p:nvPicPr>
          <p:cNvPr id="4104" name="Picture 8" descr="ÐÐ°ÑÑÐ¸Ð½ÐºÐ¸ Ð¿Ð¾ Ð·Ð°Ð¿ÑÐ¾ÑÑ ÑÐ¸ÑÑÐ½Ð¾Ðº  Ð¼ÑÐ¶ÑÐ¸Ð½Ñ Ñ Ð±Ð¾ÑÐ¾Ð´Ð¾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272" y="3284984"/>
            <a:ext cx="3573015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572500" cy="4819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3547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</a:rPr>
              <a:t>Снежная королева 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ÑÐ´Ð¸ÑÐµ Ð¸Ð· ÑÐºÐ°Ð·ÐºÐ¸ Ð°Ð»ÐµÐ½ÑÐºÐ¸Ð¹ ÑÐ²ÐµÑÐ¾ÑÐµ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480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7</cp:revision>
  <dcterms:created xsi:type="dcterms:W3CDTF">2018-10-02T02:29:54Z</dcterms:created>
  <dcterms:modified xsi:type="dcterms:W3CDTF">2018-10-02T03:39:56Z</dcterms:modified>
</cp:coreProperties>
</file>