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Обои Сталь, металл, серый, Фон обои на рабочий стол, красивые фон обои для  рабочего ст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Обои Сталь, металл, серый, Фон обои на рабочий стол, красивые фон обои для  рабочего ст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Металл картинки, стоковые фото Металл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Металл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текстурированный металл предпосылки Стоковое Фото - изображение  насчитывающей выгравировано, линии: 15282760"/>
          <p:cNvPicPr>
            <a:picLocks noChangeAspect="1" noChangeArrowheads="1"/>
          </p:cNvPicPr>
          <p:nvPr/>
        </p:nvPicPr>
        <p:blipFill>
          <a:blip r:embed="rId2" cstate="print"/>
          <a:srcRect b="9395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988840"/>
            <a:ext cx="8620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мире металла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5" y="450912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Подготовила воспитатель группы «Пчелки»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Андреева Е.А.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качать фон “Старый свиток бумаги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Кастрюля 6,0 л м, со стеклянной крышкой, индукция, купить недорого в  интернет-магазине Галамарт - цены, отзывы"/>
          <p:cNvPicPr>
            <a:picLocks noChangeAspect="1" noChangeArrowheads="1"/>
          </p:cNvPicPr>
          <p:nvPr/>
        </p:nvPicPr>
        <p:blipFill>
          <a:blip r:embed="rId3" cstate="print"/>
          <a:srcRect t="18900" r="-169" b="14951"/>
          <a:stretch>
            <a:fillRect/>
          </a:stretch>
        </p:blipFill>
        <p:spPr bwMode="auto">
          <a:xfrm>
            <a:off x="251520" y="332656"/>
            <a:ext cx="3816424" cy="2520280"/>
          </a:xfrm>
          <a:prstGeom prst="rect">
            <a:avLst/>
          </a:prstGeom>
          <a:noFill/>
        </p:spPr>
      </p:pic>
      <p:pic>
        <p:nvPicPr>
          <p:cNvPr id="9222" name="Picture 6" descr="Игла — Википед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68960"/>
            <a:ext cx="4403868" cy="2742981"/>
          </a:xfrm>
          <a:prstGeom prst="rect">
            <a:avLst/>
          </a:prstGeom>
          <a:noFill/>
        </p:spPr>
      </p:pic>
      <p:pic>
        <p:nvPicPr>
          <p:cNvPr id="9226" name="Picture 10" descr="Утюг Braun TexStyle 3 (340) | отзыв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4664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тарый свиток бумаги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908720"/>
            <a:ext cx="67757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Свойства металла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852936"/>
            <a:ext cx="65190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гладкий, блестящий,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серебристого цвета, острый, 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прочный , твердый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тарый свиток бумаги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836712"/>
            <a:ext cx="10577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Материалы, созданные руками 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человека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Металл и химия | Металлургический портал MetalSpace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240360" cy="2160240"/>
          </a:xfrm>
          <a:prstGeom prst="rect">
            <a:avLst/>
          </a:prstGeom>
          <a:noFill/>
        </p:spPr>
      </p:pic>
      <p:pic>
        <p:nvPicPr>
          <p:cNvPr id="7172" name="Picture 4" descr="Создано первое в мире умное стекло - Hi-Tech 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3636475" cy="2160240"/>
          </a:xfrm>
          <a:prstGeom prst="rect">
            <a:avLst/>
          </a:prstGeom>
          <a:noFill/>
        </p:spPr>
      </p:pic>
      <p:pic>
        <p:nvPicPr>
          <p:cNvPr id="7174" name="Picture 6" descr="История появления пластика и пластмассовых издел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3347864" cy="2197036"/>
          </a:xfrm>
          <a:prstGeom prst="rect">
            <a:avLst/>
          </a:prstGeom>
          <a:noFill/>
        </p:spPr>
      </p:pic>
      <p:pic>
        <p:nvPicPr>
          <p:cNvPr id="7176" name="Picture 8" descr="Радиационно-защитная резина купить от 6600 руб. в Екатеринбург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4005064"/>
            <a:ext cx="4226099" cy="2195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тарый свиток бумаги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1268760"/>
            <a:ext cx="8676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Материалы природного происхождения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Доска — купить обрезные, необрезные и строганные доски в Москве по низкой  цене в интернет-магазине Леруа Мерл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2880320" cy="2880320"/>
          </a:xfrm>
          <a:prstGeom prst="rect">
            <a:avLst/>
          </a:prstGeom>
          <a:noFill/>
        </p:spPr>
      </p:pic>
      <p:pic>
        <p:nvPicPr>
          <p:cNvPr id="6148" name="Picture 4" descr="Купить глину в Коркино цена производителя до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852936"/>
            <a:ext cx="3096344" cy="3096344"/>
          </a:xfrm>
          <a:prstGeom prst="rect">
            <a:avLst/>
          </a:prstGeom>
          <a:noFill/>
        </p:spPr>
      </p:pic>
      <p:pic>
        <p:nvPicPr>
          <p:cNvPr id="6150" name="Picture 6" descr="Камень | ARK: Survival Evolved вики | Fand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28800"/>
            <a:ext cx="2708920" cy="338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тарый свиток бумаги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Стол &amp;quot;Купец&amp;quot; деревянный под старину (длина от 70 до 300см): продажа, цена в  Москве. Столы обеденные от &amp;quot;ООО &amp;quot;Кедр-М&amp;quot; - Мебель из леса - деревянная  мебель под старину&amp;quot; - 23040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384376" cy="3384376"/>
          </a:xfrm>
          <a:prstGeom prst="rect">
            <a:avLst/>
          </a:prstGeom>
          <a:noFill/>
        </p:spPr>
      </p:pic>
      <p:sp>
        <p:nvSpPr>
          <p:cNvPr id="5124" name="AutoShape 4" descr="Глиняная посуда в деревенском стиле уже в продаже. Купить красивую глиняную  посуду недорого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Рекомендации по уходу за глиняной посудой - ООО &amp;quot;ТАВ-Инвест&amp;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764704"/>
            <a:ext cx="4077891" cy="2572526"/>
          </a:xfrm>
          <a:prstGeom prst="rect">
            <a:avLst/>
          </a:prstGeom>
          <a:noFill/>
        </p:spPr>
      </p:pic>
      <p:pic>
        <p:nvPicPr>
          <p:cNvPr id="5128" name="Picture 8" descr="Великолепные изделия, рожденные из камня — Новости мира сегодня NTDНовости  мира сегодня NT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573016"/>
            <a:ext cx="4226074" cy="257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тарый свиток бумаги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КАК ПРАВИЛЬНО ВЫБРАТЬ ЧУГУННУЮ ПОСУ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526068" cy="2376264"/>
          </a:xfrm>
          <a:prstGeom prst="rect">
            <a:avLst/>
          </a:prstGeom>
          <a:noFill/>
        </p:spPr>
      </p:pic>
      <p:pic>
        <p:nvPicPr>
          <p:cNvPr id="4100" name="Picture 4" descr="Алюминиевая посуда купить на FarforHouse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4973353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4008" y="1268760"/>
            <a:ext cx="313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Чугунная посуда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861048"/>
            <a:ext cx="2324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Посуда из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алюминия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качать фон “Старый свиток бумаги” для презентаций PowerPoint,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420888"/>
            <a:ext cx="6681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Андреев</dc:creator>
  <cp:lastModifiedBy>kaktu</cp:lastModifiedBy>
  <cp:revision>5</cp:revision>
  <dcterms:created xsi:type="dcterms:W3CDTF">2022-01-13T02:46:21Z</dcterms:created>
  <dcterms:modified xsi:type="dcterms:W3CDTF">2022-01-13T03:37:00Z</dcterms:modified>
</cp:coreProperties>
</file>