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87624" y="764704"/>
            <a:ext cx="7783156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i="1" dirty="0" smtClean="0">
              <a:solidFill>
                <a:srgbClr val="0070C0"/>
              </a:solidFill>
            </a:endParaRPr>
          </a:p>
          <a:p>
            <a:r>
              <a:rPr lang="ru-RU" sz="3600" i="1" dirty="0" smtClean="0">
                <a:solidFill>
                  <a:srgbClr val="0070C0"/>
                </a:solidFill>
              </a:rPr>
              <a:t>    Проект по развитию речи</a:t>
            </a:r>
          </a:p>
          <a:p>
            <a:r>
              <a:rPr lang="ru-RU" sz="3600" i="1" dirty="0" smtClean="0">
                <a:solidFill>
                  <a:srgbClr val="0070C0"/>
                </a:solidFill>
              </a:rPr>
              <a:t>    подготовительной группы</a:t>
            </a:r>
          </a:p>
          <a:p>
            <a:r>
              <a:rPr lang="ru-RU" sz="36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            </a:t>
            </a:r>
            <a:r>
              <a:rPr lang="ru-RU" sz="4000" b="1" i="1" dirty="0" smtClean="0">
                <a:solidFill>
                  <a:srgbClr val="0070C0"/>
                </a:solidFill>
              </a:rPr>
              <a:t>«В мире сказок»</a:t>
            </a:r>
          </a:p>
          <a:p>
            <a:endParaRPr lang="ru-RU" sz="3600" b="1" i="1" dirty="0" smtClean="0">
              <a:solidFill>
                <a:srgbClr val="0070C0"/>
              </a:solidFill>
            </a:endParaRPr>
          </a:p>
          <a:p>
            <a:endParaRPr lang="ru-RU" sz="3600" b="1" i="1" dirty="0" smtClean="0">
              <a:solidFill>
                <a:srgbClr val="0070C0"/>
              </a:solidFill>
            </a:endParaRP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  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 Подготовила воспитатель группы №8 «Пчелки»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                                                                          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                                                                             Андреева Елена Александровна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993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692696"/>
            <a:ext cx="657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Чтение и обсуждение различных сказок</a:t>
            </a:r>
            <a:endParaRPr lang="ru-RU" sz="2800" b="1" i="1" dirty="0"/>
          </a:p>
        </p:txBody>
      </p:sp>
      <p:pic>
        <p:nvPicPr>
          <p:cNvPr id="7" name="Рисунок 6" descr="IMG_2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195736" y="1412776"/>
            <a:ext cx="5868144" cy="44011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124744"/>
            <a:ext cx="7685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Пересказ сказок , характеристика сказочных </a:t>
            </a:r>
          </a:p>
          <a:p>
            <a:r>
              <a:rPr lang="ru-RU" sz="2800" b="1" i="1" dirty="0" smtClean="0"/>
              <a:t>героев, выставка рисунков.</a:t>
            </a:r>
            <a:endParaRPr lang="ru-RU" sz="2800" b="1" i="1" dirty="0"/>
          </a:p>
        </p:txBody>
      </p:sp>
      <p:pic>
        <p:nvPicPr>
          <p:cNvPr id="4" name="Рисунок 3" descr="IMG_2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3868">
            <a:off x="5020218" y="2211674"/>
            <a:ext cx="3489754" cy="2617315"/>
          </a:xfrm>
          <a:prstGeom prst="rect">
            <a:avLst/>
          </a:prstGeom>
        </p:spPr>
      </p:pic>
      <p:pic>
        <p:nvPicPr>
          <p:cNvPr id="5" name="Рисунок 4" descr="IMG_3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132856"/>
            <a:ext cx="3431365" cy="2573524"/>
          </a:xfrm>
          <a:prstGeom prst="rect">
            <a:avLst/>
          </a:prstGeom>
        </p:spPr>
      </p:pic>
      <p:pic>
        <p:nvPicPr>
          <p:cNvPr id="6" name="Рисунок 5" descr="IMG_29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483768" y="4077072"/>
            <a:ext cx="3312368" cy="24842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939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4570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Загадки о сказочных героях</a:t>
            </a:r>
            <a:endParaRPr lang="ru-RU" sz="2800" b="1" i="1" dirty="0"/>
          </a:p>
        </p:txBody>
      </p:sp>
      <p:pic>
        <p:nvPicPr>
          <p:cNvPr id="4" name="Рисунок 3" descr="IMG_2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627784" y="1340768"/>
            <a:ext cx="6120680" cy="45905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993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7665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Инсценировка спектакля по русской народной </a:t>
            </a:r>
          </a:p>
          <a:p>
            <a:r>
              <a:rPr lang="ru-RU" sz="2800" b="1" i="1" dirty="0" smtClean="0"/>
              <a:t>сказке«Репка»</a:t>
            </a:r>
            <a:endParaRPr lang="ru-RU" sz="2800" b="1" i="1" dirty="0"/>
          </a:p>
        </p:txBody>
      </p:sp>
      <p:pic>
        <p:nvPicPr>
          <p:cNvPr id="4" name="Рисунок 3" descr="P1060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96752"/>
            <a:ext cx="3707904" cy="2780928"/>
          </a:xfrm>
          <a:prstGeom prst="rect">
            <a:avLst/>
          </a:prstGeom>
        </p:spPr>
      </p:pic>
      <p:pic>
        <p:nvPicPr>
          <p:cNvPr id="5" name="Рисунок 4" descr="P1060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708920"/>
            <a:ext cx="3648405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7183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Посещение городской библиотеки  с темой</a:t>
            </a:r>
          </a:p>
          <a:p>
            <a:r>
              <a:rPr lang="ru-RU" sz="2800" b="1" i="1" dirty="0" smtClean="0"/>
              <a:t> « Где живет сказка?»</a:t>
            </a:r>
            <a:endParaRPr lang="ru-RU" sz="2800" b="1" i="1" dirty="0"/>
          </a:p>
        </p:txBody>
      </p:sp>
      <p:pic>
        <p:nvPicPr>
          <p:cNvPr id="4" name="Рисунок 3" descr="IMG_35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827584" y="1412776"/>
            <a:ext cx="3840427" cy="2880320"/>
          </a:xfrm>
          <a:prstGeom prst="rect">
            <a:avLst/>
          </a:prstGeom>
        </p:spPr>
      </p:pic>
      <p:pic>
        <p:nvPicPr>
          <p:cNvPr id="6" name="Рисунок 5" descr="IMG_359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23082">
            <a:off x="4526849" y="1791504"/>
            <a:ext cx="4425528" cy="39124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5950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Создание книги «Домик для друзей»</a:t>
            </a:r>
          </a:p>
          <a:p>
            <a:endParaRPr lang="ru-RU" sz="2800" b="1" i="1" dirty="0"/>
          </a:p>
        </p:txBody>
      </p:sp>
      <p:pic>
        <p:nvPicPr>
          <p:cNvPr id="6" name="Рисунок 5" descr="https://im2-tub-ru.yandex.net/i?id=07f1ec9c06be85b4c768e3104f697e0c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4"/>
            <a:ext cx="3037398" cy="159042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Dot"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8078" y="-954694"/>
            <a:ext cx="8755922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270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solidFill>
                <a:srgbClr val="4F6228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4F6228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solidFill>
                <a:srgbClr val="4F6228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solidFill>
                <a:srgbClr val="4F6228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4F6228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Сказка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Домик для друзей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Действующие лица и художники: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Дети МАДОУ №4 «Солнышко» г. Арамиль группы №8 «Пчёлки»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Пека: Дроздов Данила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Беззубик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: Колесников Артём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Каспер-ёж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: Кирюшин Данил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Марсик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Тютенков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Иван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Добрячок: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Шпаньков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Иван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Квандер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Нехорошков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Андрей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270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764704"/>
            <a:ext cx="682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Инсценировка сказки «Домик для друзей»</a:t>
            </a:r>
            <a:endParaRPr lang="ru-RU" sz="2800" b="1" i="1" dirty="0"/>
          </a:p>
        </p:txBody>
      </p:sp>
      <p:pic>
        <p:nvPicPr>
          <p:cNvPr id="5" name="Рисунок 4" descr="IMG_4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12776"/>
            <a:ext cx="6096678" cy="45725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908720"/>
            <a:ext cx="750692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Заключительный этап:</a:t>
            </a:r>
          </a:p>
          <a:p>
            <a:endParaRPr lang="ru-RU" i="1" dirty="0" smtClean="0"/>
          </a:p>
          <a:p>
            <a:r>
              <a:rPr lang="ru-RU" sz="2400" i="1" dirty="0" smtClean="0"/>
              <a:t>Оформление этапов проекта « В мире сказок»</a:t>
            </a:r>
          </a:p>
          <a:p>
            <a:r>
              <a:rPr lang="ru-RU" sz="2400" i="1" dirty="0" smtClean="0"/>
              <a:t> в виде презентации.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Подведение итогов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Книгу «Домик для друзей» дети и родители подарили </a:t>
            </a:r>
          </a:p>
          <a:p>
            <a:r>
              <a:rPr lang="ru-RU" sz="2400" i="1" dirty="0" smtClean="0"/>
              <a:t>городской библиотеке.  </a:t>
            </a:r>
          </a:p>
          <a:p>
            <a:endParaRPr lang="ru-RU" sz="2400" i="1" dirty="0" smtClean="0"/>
          </a:p>
          <a:p>
            <a:endParaRPr lang="ru-RU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533" y="-171400"/>
            <a:ext cx="9372533" cy="70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764704"/>
            <a:ext cx="740510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               Проект полностью реализован.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         СПАСИБО ЗА ВНИМАНИЕ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4847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052736"/>
            <a:ext cx="800385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Актуальность проекта: </a:t>
            </a:r>
            <a:r>
              <a:rPr lang="ru-RU" sz="2000" i="1" dirty="0" smtClean="0"/>
              <a:t>на одном из занятий по </a:t>
            </a:r>
            <a:r>
              <a:rPr lang="ru-RU" sz="2000" i="1" dirty="0" err="1" smtClean="0"/>
              <a:t>разви</a:t>
            </a:r>
            <a:endParaRPr lang="ru-RU" sz="2000" i="1" dirty="0" smtClean="0"/>
          </a:p>
          <a:p>
            <a:r>
              <a:rPr lang="ru-RU" sz="2000" i="1" dirty="0" err="1" smtClean="0"/>
              <a:t>тию</a:t>
            </a:r>
            <a:r>
              <a:rPr lang="ru-RU" sz="2000" i="1" dirty="0" smtClean="0"/>
              <a:t> речи мы столкнулись со следующими проблемами: дети </a:t>
            </a:r>
          </a:p>
          <a:p>
            <a:r>
              <a:rPr lang="ru-RU" sz="2000" i="1" dirty="0" smtClean="0"/>
              <a:t>испытывают затруднения при составлении описательного </a:t>
            </a:r>
          </a:p>
          <a:p>
            <a:r>
              <a:rPr lang="ru-RU" sz="2000" i="1" dirty="0" smtClean="0"/>
              <a:t>Рассказа и составлении историй. В речи не достаточно выразитель-</a:t>
            </a:r>
          </a:p>
          <a:p>
            <a:r>
              <a:rPr lang="ru-RU" sz="2000" i="1" dirty="0" err="1" smtClean="0"/>
              <a:t>ных</a:t>
            </a:r>
            <a:r>
              <a:rPr lang="ru-RU" sz="2000" i="1" dirty="0" smtClean="0"/>
              <a:t>  слов для составлении текста. Недостаточно развит уровень </a:t>
            </a:r>
          </a:p>
          <a:p>
            <a:r>
              <a:rPr lang="ru-RU" sz="2000" i="1" dirty="0" smtClean="0"/>
              <a:t>фантазии для составлении рассказов. Чтобы пополнить словарный </a:t>
            </a:r>
          </a:p>
          <a:p>
            <a:r>
              <a:rPr lang="ru-RU" sz="2000" i="1" dirty="0" smtClean="0"/>
              <a:t>запас детей и научить их красивой и стройной речи я решила «</a:t>
            </a:r>
            <a:r>
              <a:rPr lang="ru-RU" sz="2000" i="1" dirty="0" err="1" smtClean="0"/>
              <a:t>обра</a:t>
            </a:r>
            <a:r>
              <a:rPr lang="ru-RU" sz="2000" i="1" dirty="0" smtClean="0"/>
              <a:t>-</a:t>
            </a:r>
          </a:p>
          <a:p>
            <a:r>
              <a:rPr lang="ru-RU" sz="2000" i="1" dirty="0" err="1" smtClean="0"/>
              <a:t>титься</a:t>
            </a:r>
            <a:r>
              <a:rPr lang="ru-RU" sz="2000" i="1" dirty="0" smtClean="0"/>
              <a:t>» к сказкам. Простой и доступный текст сказок помогает </a:t>
            </a:r>
          </a:p>
          <a:p>
            <a:r>
              <a:rPr lang="ru-RU" sz="2000" i="1" dirty="0" smtClean="0"/>
              <a:t>ребенку понять суть сказок. Через сказки прививается любовь к </a:t>
            </a:r>
          </a:p>
          <a:p>
            <a:r>
              <a:rPr lang="ru-RU" sz="2000" i="1" dirty="0" smtClean="0"/>
              <a:t>чтению книг, а значит к развитию памяти и конечно же </a:t>
            </a:r>
          </a:p>
          <a:p>
            <a:r>
              <a:rPr lang="ru-RU" sz="2000" i="1" dirty="0" smtClean="0"/>
              <a:t>правильной и стройной речи.</a:t>
            </a:r>
            <a:endParaRPr lang="ru-RU" sz="2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124744"/>
            <a:ext cx="7652031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Проблемы проекта: </a:t>
            </a:r>
          </a:p>
          <a:p>
            <a:pPr>
              <a:buFont typeface="Wingdings" pitchFamily="2" charset="2"/>
              <a:buChar char="ü"/>
            </a:pPr>
            <a:endParaRPr lang="ru-RU" sz="2000" b="1" i="1" dirty="0" smtClean="0"/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Затруднения в связном рассказывании о чем- </a:t>
            </a:r>
          </a:p>
          <a:p>
            <a:r>
              <a:rPr lang="ru-RU" sz="2800" i="1" dirty="0" smtClean="0"/>
              <a:t>либо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Недостаточные коммуникативные навыки</a:t>
            </a:r>
          </a:p>
          <a:p>
            <a:r>
              <a:rPr lang="ru-RU" sz="2800" i="1" dirty="0" smtClean="0"/>
              <a:t>отсутствие умения общаться в небольшой </a:t>
            </a:r>
          </a:p>
          <a:p>
            <a:r>
              <a:rPr lang="ru-RU" sz="2800" i="1" dirty="0" smtClean="0"/>
              <a:t>группе людей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Низкий уровень развития творческого </a:t>
            </a:r>
          </a:p>
          <a:p>
            <a:r>
              <a:rPr lang="ru-RU" sz="2800" i="1" dirty="0" smtClean="0"/>
              <a:t> воображения у детей.</a:t>
            </a:r>
          </a:p>
          <a:p>
            <a:pPr>
              <a:buFont typeface="Wingdings" pitchFamily="2" charset="2"/>
              <a:buChar char="ü"/>
            </a:pPr>
            <a:endParaRPr lang="ru-RU" sz="2800" i="1" dirty="0" smtClean="0"/>
          </a:p>
          <a:p>
            <a:endParaRPr lang="ru-RU" sz="2800" i="1" dirty="0" smtClean="0"/>
          </a:p>
          <a:p>
            <a:endParaRPr lang="ru-RU" sz="2400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-946154"/>
            <a:ext cx="6480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908720"/>
            <a:ext cx="797359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Цели проекта:</a:t>
            </a:r>
          </a:p>
          <a:p>
            <a:r>
              <a:rPr lang="ru-RU" sz="2800" i="1" dirty="0" smtClean="0"/>
              <a:t>Развивать речь детей, обогащать словарный </a:t>
            </a:r>
          </a:p>
          <a:p>
            <a:r>
              <a:rPr lang="ru-RU" sz="2800" i="1" dirty="0" smtClean="0"/>
              <a:t>запас через игровую деятельность.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Развивать творческие способности детей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Раскрывать ценности совместного творчества </a:t>
            </a:r>
          </a:p>
          <a:p>
            <a:r>
              <a:rPr lang="ru-RU" sz="2800" i="1" dirty="0" smtClean="0"/>
              <a:t>детей и родителей.</a:t>
            </a:r>
            <a:endParaRPr lang="ru-RU" sz="28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412776"/>
            <a:ext cx="792794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Задачи проекта:</a:t>
            </a:r>
            <a:endParaRPr lang="ru-RU" sz="2400" i="1" dirty="0" smtClean="0"/>
          </a:p>
          <a:p>
            <a:r>
              <a:rPr lang="ru-RU" sz="2400" i="1" dirty="0" smtClean="0"/>
              <a:t>Знакомство с разными сказками, учить узнавать </a:t>
            </a:r>
          </a:p>
          <a:p>
            <a:r>
              <a:rPr lang="ru-RU" sz="2400" i="1" dirty="0" smtClean="0"/>
              <a:t>персонажей сказок</a:t>
            </a:r>
          </a:p>
          <a:p>
            <a:r>
              <a:rPr lang="ru-RU" sz="2400" i="1" dirty="0" smtClean="0"/>
              <a:t>Знать название сказок</a:t>
            </a:r>
          </a:p>
          <a:p>
            <a:r>
              <a:rPr lang="ru-RU" sz="2400" i="1" dirty="0" smtClean="0"/>
              <a:t>Пересказывать содержание сказок</a:t>
            </a:r>
          </a:p>
          <a:p>
            <a:r>
              <a:rPr lang="ru-RU" sz="2400" i="1" dirty="0" smtClean="0"/>
              <a:t>Совершенствовать навыки самостоятельно сочинять </a:t>
            </a:r>
          </a:p>
          <a:p>
            <a:r>
              <a:rPr lang="ru-RU" sz="2400" i="1" dirty="0" smtClean="0"/>
              <a:t>сказки</a:t>
            </a:r>
          </a:p>
          <a:p>
            <a:r>
              <a:rPr lang="ru-RU" sz="2400" i="1" dirty="0" smtClean="0"/>
              <a:t>Закреплять умение использовать средства выразитель-</a:t>
            </a:r>
          </a:p>
          <a:p>
            <a:r>
              <a:rPr lang="ru-RU" sz="2400" i="1" dirty="0" err="1" smtClean="0"/>
              <a:t>ности</a:t>
            </a:r>
            <a:r>
              <a:rPr lang="ru-RU" sz="2400" i="1" dirty="0" smtClean="0"/>
              <a:t> ( позы, жесты, мимику, интонацию)</a:t>
            </a:r>
          </a:p>
          <a:p>
            <a:endParaRPr lang="ru-RU" sz="36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980728"/>
            <a:ext cx="45949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          ДЕВИЗ ПРОЕКТА:</a:t>
            </a:r>
          </a:p>
          <a:p>
            <a:endParaRPr lang="ru-RU" sz="2400" i="1" dirty="0" smtClean="0"/>
          </a:p>
          <a:p>
            <a:endParaRPr lang="ru-RU" sz="2400" i="1" dirty="0" smtClean="0"/>
          </a:p>
          <a:p>
            <a:r>
              <a:rPr lang="ru-RU" sz="2400" i="1" dirty="0" smtClean="0"/>
              <a:t>СКАЗКА В ГОСТИ К НАМ ПРИШЛА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В МИР ФАНТАЗИЙ ПОЗВАЛА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ВСЕ ПРО СКАЗКУ МЫ РАССКАЖЕМ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СВОИ ЗНАНИЯ ПОКАЖЕМ</a:t>
            </a:r>
            <a:endParaRPr lang="ru-RU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993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908720"/>
            <a:ext cx="7183890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Подготовительный этап: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Составление плана проекта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Обсуждение проекта с родителями воспитанников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Обсуждение проекта с учителем- логопедом и </a:t>
            </a:r>
          </a:p>
          <a:p>
            <a:r>
              <a:rPr lang="ru-RU" sz="2400" i="1" dirty="0" smtClean="0"/>
              <a:t>музыкальным работником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Сбор информации, литературы, дополнительного </a:t>
            </a:r>
          </a:p>
          <a:p>
            <a:r>
              <a:rPr lang="ru-RU" sz="2400" i="1" dirty="0" smtClean="0"/>
              <a:t>материала</a:t>
            </a:r>
            <a:endParaRPr lang="ru-RU" sz="2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825302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Основной этап: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Создание творческой среды в группе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Привлечение родителей и узких специалистов к </a:t>
            </a:r>
          </a:p>
          <a:p>
            <a:r>
              <a:rPr lang="ru-RU" sz="2400" i="1" dirty="0" smtClean="0"/>
              <a:t>творческой работе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Проведение мероприятий в группе ( выставка рисунков, </a:t>
            </a:r>
          </a:p>
          <a:p>
            <a:r>
              <a:rPr lang="ru-RU" sz="2400" i="1" dirty="0" smtClean="0"/>
              <a:t>придумывание загадок о сказочных героях, инсценировка </a:t>
            </a:r>
          </a:p>
          <a:p>
            <a:r>
              <a:rPr lang="ru-RU" sz="2400" i="1" dirty="0" smtClean="0"/>
              <a:t>спектакля, придумывание сказки детьми с вымышленными</a:t>
            </a:r>
          </a:p>
          <a:p>
            <a:r>
              <a:rPr lang="ru-RU" sz="2400" i="1" dirty="0" smtClean="0"/>
              <a:t> героями).</a:t>
            </a:r>
          </a:p>
          <a:p>
            <a:endParaRPr lang="ru-RU" sz="2400" i="1" dirty="0" smtClean="0"/>
          </a:p>
          <a:p>
            <a:endParaRPr lang="ru-RU" sz="24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620688"/>
            <a:ext cx="66928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Перспективный план реализации проекта </a:t>
            </a:r>
          </a:p>
          <a:p>
            <a:r>
              <a:rPr lang="ru-RU" sz="2800" dirty="0" smtClean="0"/>
              <a:t>                      « В мире сказок»</a:t>
            </a:r>
          </a:p>
          <a:p>
            <a:r>
              <a:rPr lang="ru-RU" sz="2800" dirty="0" smtClean="0"/>
              <a:t>1.</a:t>
            </a:r>
            <a:r>
              <a:rPr lang="ru-RU" sz="2400" dirty="0" smtClean="0"/>
              <a:t>Беседа с детьми « Что такое сказка?»</a:t>
            </a:r>
            <a:endParaRPr lang="ru-RU" sz="2800" dirty="0"/>
          </a:p>
        </p:txBody>
      </p:sp>
      <p:pic>
        <p:nvPicPr>
          <p:cNvPr id="5" name="Рисунок 4" descr="IMG_2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563888" y="2132856"/>
            <a:ext cx="4896544" cy="36724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454</Words>
  <Application>Microsoft Office PowerPoint</Application>
  <PresentationFormat>Экран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17</cp:revision>
  <dcterms:created xsi:type="dcterms:W3CDTF">2017-06-22T15:43:25Z</dcterms:created>
  <dcterms:modified xsi:type="dcterms:W3CDTF">2017-06-22T18:33:55Z</dcterms:modified>
</cp:coreProperties>
</file>