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27003"/>
            <a:ext cx="6700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Приготовила: воспитатель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группы»Пчелки»</a:t>
            </a:r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Андреева Елена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Александ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ровна</a:t>
            </a:r>
            <a:endParaRPr lang="ru-RU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55922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-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7560840" cy="504304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lid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kaktu</cp:lastModifiedBy>
  <cp:revision>3</cp:revision>
  <dcterms:created xsi:type="dcterms:W3CDTF">2018-09-05T17:22:39Z</dcterms:created>
  <dcterms:modified xsi:type="dcterms:W3CDTF">2022-01-14T08:53:55Z</dcterms:modified>
</cp:coreProperties>
</file>