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689C-AB98-4A24-B0F3-5B5D253477CE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F5EF-DFF0-4795-85AE-EEC69EBA90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461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689C-AB98-4A24-B0F3-5B5D253477CE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F5EF-DFF0-4795-85AE-EEC69EBA90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38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689C-AB98-4A24-B0F3-5B5D253477CE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F5EF-DFF0-4795-85AE-EEC69EBA90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25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689C-AB98-4A24-B0F3-5B5D253477CE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F5EF-DFF0-4795-85AE-EEC69EBA90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93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689C-AB98-4A24-B0F3-5B5D253477CE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F5EF-DFF0-4795-85AE-EEC69EBA90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395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689C-AB98-4A24-B0F3-5B5D253477CE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F5EF-DFF0-4795-85AE-EEC69EBA90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805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689C-AB98-4A24-B0F3-5B5D253477CE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F5EF-DFF0-4795-85AE-EEC69EBA90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0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689C-AB98-4A24-B0F3-5B5D253477CE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F5EF-DFF0-4795-85AE-EEC69EBA90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002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689C-AB98-4A24-B0F3-5B5D253477CE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F5EF-DFF0-4795-85AE-EEC69EBA90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23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689C-AB98-4A24-B0F3-5B5D253477CE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F5EF-DFF0-4795-85AE-EEC69EBA90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853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689C-AB98-4A24-B0F3-5B5D253477CE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F5EF-DFF0-4795-85AE-EEC69EBA90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010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B689C-AB98-4A24-B0F3-5B5D253477CE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CF5EF-DFF0-4795-85AE-EEC69EBA90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4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для памятки - 53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317687" y="1367073"/>
            <a:ext cx="7541537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de-DE" sz="2800" b="1" kern="15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Памятка</a:t>
            </a:r>
            <a:r>
              <a:rPr lang="de-DE" sz="2800" b="1" kern="15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sz="2800" b="1" kern="15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для</a:t>
            </a:r>
            <a:r>
              <a:rPr lang="de-DE" sz="2800" b="1" kern="15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sz="2800" b="1" kern="15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родителей</a:t>
            </a:r>
            <a:endParaRPr lang="ru-RU" sz="2800" b="1" kern="15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de-DE" sz="3600" b="1" kern="15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«</a:t>
            </a:r>
            <a:r>
              <a:rPr lang="de-DE" sz="3600" b="1" kern="15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Как</a:t>
            </a:r>
            <a:r>
              <a:rPr lang="de-DE" sz="3600" b="1" kern="15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sz="3600" b="1" kern="15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общаться</a:t>
            </a:r>
            <a:r>
              <a:rPr lang="de-DE" sz="3600" b="1" kern="15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с </a:t>
            </a:r>
            <a:r>
              <a:rPr lang="de-DE" sz="3600" b="1" kern="15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ребенком</a:t>
            </a:r>
            <a:r>
              <a:rPr lang="de-DE" sz="3600" b="1" kern="15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в </a:t>
            </a:r>
            <a:r>
              <a:rPr lang="de-DE" sz="3600" b="1" kern="15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семейном</a:t>
            </a:r>
            <a:r>
              <a:rPr lang="de-DE" sz="3600" b="1" kern="15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sz="3600" b="1" kern="15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кругу</a:t>
            </a:r>
            <a:r>
              <a:rPr lang="de-DE" sz="3600" b="1" kern="15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?»</a:t>
            </a:r>
            <a:endParaRPr lang="ru-RU" sz="3600" kern="15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de-DE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 </a:t>
            </a:r>
            <a:endParaRPr lang="ru-RU" sz="16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de-DE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«</a:t>
            </a:r>
            <a:r>
              <a:rPr lang="de-DE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Искусство</a:t>
            </a:r>
            <a:r>
              <a:rPr lang="de-DE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говорить</a:t>
            </a:r>
            <a:r>
              <a:rPr lang="de-DE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с </a:t>
            </a:r>
            <a:r>
              <a:rPr lang="de-DE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детьми</a:t>
            </a:r>
            <a:endParaRPr lang="ru-RU" sz="16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de-DE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очень</a:t>
            </a:r>
            <a:r>
              <a:rPr lang="de-DE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важно</a:t>
            </a:r>
            <a:r>
              <a:rPr lang="de-DE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для</a:t>
            </a:r>
            <a:r>
              <a:rPr lang="de-DE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успехов</a:t>
            </a:r>
            <a:r>
              <a:rPr lang="de-DE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целого</a:t>
            </a:r>
            <a:r>
              <a:rPr lang="de-DE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воспитания</a:t>
            </a:r>
            <a:r>
              <a:rPr lang="de-DE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»</a:t>
            </a:r>
            <a:endParaRPr lang="ru-RU" sz="16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de-DE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В.Ф.Одоевский</a:t>
            </a:r>
            <a:endParaRPr lang="ru-RU" sz="16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de-DE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 </a:t>
            </a:r>
            <a:endParaRPr lang="ru-RU" sz="1600" kern="150" dirty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16024" y="5006566"/>
            <a:ext cx="377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latin typeface="Andale Sans UI"/>
              </a:rPr>
              <a:t>Подготовила воспитатель</a:t>
            </a:r>
            <a:r>
              <a:rPr lang="en-US" i="1" dirty="0">
                <a:latin typeface="Andale Sans UI"/>
              </a:rPr>
              <a:t> </a:t>
            </a:r>
            <a:r>
              <a:rPr lang="en-US" i="1" dirty="0" smtClean="0">
                <a:latin typeface="Andale Sans UI"/>
              </a:rPr>
              <a:t>I</a:t>
            </a:r>
            <a:r>
              <a:rPr lang="ru-RU" i="1" dirty="0" smtClean="0">
                <a:latin typeface="Andale Sans UI"/>
              </a:rPr>
              <a:t> </a:t>
            </a:r>
            <a:r>
              <a:rPr lang="ru-RU" i="1" dirty="0" err="1" smtClean="0">
                <a:latin typeface="Andale Sans UI"/>
              </a:rPr>
              <a:t>к.к</a:t>
            </a:r>
            <a:r>
              <a:rPr lang="ru-RU" i="1" dirty="0" smtClean="0">
                <a:latin typeface="Andale Sans UI"/>
              </a:rPr>
              <a:t>.</a:t>
            </a:r>
          </a:p>
          <a:p>
            <a:r>
              <a:rPr lang="ru-RU" i="1" dirty="0" smtClean="0">
                <a:latin typeface="Andale Sans UI"/>
              </a:rPr>
              <a:t>Андреева Е.А. </a:t>
            </a:r>
            <a:endParaRPr lang="ru-RU" i="1" dirty="0">
              <a:latin typeface="Andale Sans UI"/>
            </a:endParaRPr>
          </a:p>
        </p:txBody>
      </p:sp>
    </p:spTree>
    <p:extLst>
      <p:ext uri="{BB962C8B-B14F-4D97-AF65-F5344CB8AC3E}">
        <p14:creationId xmlns:p14="http://schemas.microsoft.com/office/powerpoint/2010/main" val="2104326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Фон для памятки - 53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2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76127" y="787651"/>
            <a:ext cx="9008198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u="sng" kern="150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Andale Sans UI"/>
                <a:cs typeface="Tahoma" panose="020B0604030504040204" pitchFamily="34" charset="0"/>
              </a:rPr>
              <a:t>Поговорим с ребенком</a:t>
            </a:r>
            <a:r>
              <a:rPr lang="ru-RU" sz="2400" b="1" u="sng" kern="150" dirty="0">
                <a:solidFill>
                  <a:srgbClr val="FF0000"/>
                </a:solidFill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ru-RU" sz="2400" b="1" u="sng" kern="150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Andale Sans UI"/>
                <a:cs typeface="Tahoma" panose="020B0604030504040204" pitchFamily="34" charset="0"/>
              </a:rPr>
              <a:t>о</a:t>
            </a:r>
            <a:endParaRPr lang="ru-RU" sz="2400" b="1" u="sng" kern="15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ru-RU" sz="2400" b="1" u="sng" kern="150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Andale Sans UI"/>
                <a:cs typeface="Tahoma" panose="020B0604030504040204" pitchFamily="34" charset="0"/>
              </a:rPr>
              <a:t> правилах почитания и уважения старших</a:t>
            </a:r>
            <a:endParaRPr lang="ru-RU" sz="2400" b="1" u="sng" kern="15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ctr">
              <a:spcAft>
                <a:spcPts val="0"/>
              </a:spcAft>
            </a:pPr>
            <a:endParaRPr lang="ru-RU" sz="2400" b="1" u="sng" kern="15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ru-RU" sz="1200" kern="150" dirty="0" smtClean="0">
                <a:effectLst/>
                <a:latin typeface="Arial Black" panose="020B0A04020102020204" pitchFamily="34" charset="0"/>
                <a:ea typeface="Andale Sans UI"/>
                <a:cs typeface="Tahoma" panose="020B0604030504040204" pitchFamily="34" charset="0"/>
              </a:rPr>
              <a:t> </a:t>
            </a:r>
            <a:endParaRPr lang="ru-RU" sz="105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de-DE" sz="1200" kern="150" dirty="0" err="1" smtClean="0">
                <a:effectLst/>
                <a:latin typeface="Arial Black" panose="020B0A04020102020204" pitchFamily="34" charset="0"/>
                <a:ea typeface="Andale Sans UI"/>
                <a:cs typeface="Tahoma" panose="020B0604030504040204" pitchFamily="34" charset="0"/>
              </a:rPr>
              <a:t>Нельзя</a:t>
            </a:r>
            <a:r>
              <a:rPr lang="de-DE" sz="1200" kern="150" dirty="0" smtClean="0">
                <a:effectLst/>
                <a:latin typeface="Arial Black" panose="020B0A04020102020204" pitchFamily="34" charset="0"/>
                <a:ea typeface="Andale Sans UI"/>
                <a:cs typeface="Tahoma" panose="020B0604030504040204" pitchFamily="34" charset="0"/>
              </a:rPr>
              <a:t>:</a:t>
            </a:r>
            <a:endParaRPr lang="ru-RU" sz="105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огорчать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старших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родителей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непослушанием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плохими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словами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и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поступками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;</a:t>
            </a:r>
            <a:endParaRPr lang="ru-RU" sz="105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бездельничать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когда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все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вокруг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трудятся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;</a:t>
            </a:r>
            <a:endParaRPr lang="ru-RU" sz="105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смеяться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над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старостью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и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старыми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людьми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–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это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величайшее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святотатство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; в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болезни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печали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скорби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близких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необходимо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спешить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приходить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на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помощь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утешать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помогать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;</a:t>
            </a:r>
            <a:endParaRPr lang="ru-RU" sz="105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вступать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в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споры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пререкания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с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уважаемыми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и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взрослыми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людьми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;</a:t>
            </a:r>
            <a:endParaRPr lang="ru-RU" sz="105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выражать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недовольство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тем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что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у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тебя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нет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той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или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иной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вещи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игрушки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лакомства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;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от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своих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родителей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ты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имеешь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права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требовать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ничего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;</a:t>
            </a:r>
            <a:endParaRPr lang="ru-RU" sz="105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допускать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чтобы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мать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давала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тебе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то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что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она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дает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себе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: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лучшую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конфету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угощение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а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если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и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дает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то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обязательно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нужно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делиться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;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делать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то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что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запрещают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старшие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;</a:t>
            </a:r>
            <a:endParaRPr lang="ru-RU" sz="105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оставлять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старшего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больного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слабого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в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одиночестве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если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у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него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никого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нет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кроме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тебя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;</a:t>
            </a:r>
            <a:endParaRPr lang="ru-RU" sz="105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обижать девочку, девушку, маму.</a:t>
            </a:r>
            <a:endParaRPr lang="ru-RU" sz="105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 </a:t>
            </a:r>
            <a:endParaRPr lang="ru-RU" sz="1050" kern="150" dirty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855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Фон для памятки - 53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67896" y="443620"/>
            <a:ext cx="991354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u="sng" kern="150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Andale Sans UI"/>
                <a:cs typeface="Tahoma" panose="020B0604030504040204" pitchFamily="34" charset="0"/>
              </a:rPr>
              <a:t>Поговорим с ребенком</a:t>
            </a:r>
            <a:r>
              <a:rPr lang="ru-RU" sz="2400" b="1" u="sng" kern="150" dirty="0">
                <a:solidFill>
                  <a:srgbClr val="FF0000"/>
                </a:solidFill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ru-RU" sz="2400" b="1" u="sng" kern="150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Andale Sans UI"/>
                <a:cs typeface="Tahoma" panose="020B0604030504040204" pitchFamily="34" charset="0"/>
              </a:rPr>
              <a:t>о</a:t>
            </a:r>
            <a:endParaRPr lang="ru-RU" sz="2400" b="1" u="sng" kern="15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ru-RU" sz="2400" b="1" u="sng" kern="150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Andale Sans UI"/>
                <a:cs typeface="Tahoma" panose="020B0604030504040204" pitchFamily="34" charset="0"/>
              </a:rPr>
              <a:t> правилах добрых дел</a:t>
            </a:r>
            <a:endParaRPr lang="ru-RU" sz="2400" b="1" u="sng" kern="15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ru-RU" sz="1600" b="1" kern="150" dirty="0" smtClean="0">
                <a:effectLst/>
                <a:latin typeface="Arial Black" panose="020B0A04020102020204" pitchFamily="34" charset="0"/>
                <a:ea typeface="Andale Sans UI"/>
                <a:cs typeface="Tahoma" panose="020B0604030504040204" pitchFamily="34" charset="0"/>
              </a:rPr>
              <a:t> </a:t>
            </a:r>
            <a:endParaRPr lang="ru-RU" sz="11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Поступай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так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чтобы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сделать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как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можно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больше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добра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многим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людям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</a:t>
            </a:r>
            <a:endParaRPr lang="ru-RU" sz="11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твори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добра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на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показ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</a:t>
            </a:r>
            <a:endParaRPr lang="ru-RU" sz="11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утаивай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в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сердце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злобу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неприязнь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</a:t>
            </a:r>
            <a:endParaRPr lang="ru-RU" sz="11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Старайся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искоренять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плохие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привычки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</a:t>
            </a:r>
            <a:endParaRPr lang="ru-RU" sz="11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позволяй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себе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обманывать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других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Избегай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пустой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болтовни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и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клеветы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</a:t>
            </a:r>
            <a:endParaRPr lang="ru-RU" sz="11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нарушай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обещания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Если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дал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слово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–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постарайся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его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исполнить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</a:t>
            </a:r>
            <a:endParaRPr lang="ru-RU" sz="11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бери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присваивай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чужие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найденные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вещи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деньги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игрушки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прячь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и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утаивай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Постарайся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найти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отдать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потерявшему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</a:t>
            </a:r>
            <a:endParaRPr lang="ru-RU" sz="11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Без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разрешения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ничего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бери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</a:t>
            </a:r>
            <a:endParaRPr lang="ru-RU" sz="11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Помогай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бедному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голодному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проходи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равнодушно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мимо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человеческой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беды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горя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отчаяния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</a:t>
            </a:r>
            <a:endParaRPr lang="ru-RU" sz="11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Примиряй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ссорящихся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</a:t>
            </a:r>
            <a:endParaRPr lang="ru-RU" sz="11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Утешай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в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печали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скорби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болезнях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</a:t>
            </a:r>
            <a:endParaRPr lang="ru-RU" sz="11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Никогда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произноси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плохих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злых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слов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оскверняющих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душу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человека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</a:t>
            </a:r>
            <a:endParaRPr lang="ru-RU" sz="11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будь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жадным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негостеприимным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</a:t>
            </a:r>
            <a:endParaRPr lang="ru-RU" sz="11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Говори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то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что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думаешь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и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чувствуешь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(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лицемерь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).</a:t>
            </a:r>
            <a:endParaRPr lang="ru-RU" sz="11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уходи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от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ответственности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за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свои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поступки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(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малодушие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).</a:t>
            </a:r>
            <a:endParaRPr lang="ru-RU" sz="11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Старайся не строить свои радости на чужом горе (предательство).</a:t>
            </a:r>
            <a:endParaRPr lang="ru-RU" sz="1100" kern="150" dirty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340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Фон для памятки - 53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11517" y="787651"/>
            <a:ext cx="900819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u="sng" kern="150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Andale Sans UI"/>
                <a:cs typeface="Tahoma" panose="020B0604030504040204" pitchFamily="34" charset="0"/>
              </a:rPr>
              <a:t>Поговорим с ребенком</a:t>
            </a:r>
            <a:r>
              <a:rPr lang="ru-RU" sz="2400" u="sng" kern="150" dirty="0">
                <a:solidFill>
                  <a:srgbClr val="FF0000"/>
                </a:solidFill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ru-RU" sz="2400" u="sng" kern="150" dirty="0" smtClean="0">
                <a:solidFill>
                  <a:srgbClr val="FF0000"/>
                </a:solidFill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ru-RU" sz="2400" u="sng" kern="150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Andale Sans UI"/>
                <a:cs typeface="Tahoma" panose="020B0604030504040204" pitchFamily="34" charset="0"/>
              </a:rPr>
              <a:t>о</a:t>
            </a:r>
            <a:endParaRPr lang="ru-RU" sz="2400" u="sng" kern="15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ru-RU" sz="2400" b="1" u="sng" kern="150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Andale Sans UI"/>
                <a:cs typeface="Tahoma" panose="020B0604030504040204" pitchFamily="34" charset="0"/>
              </a:rPr>
              <a:t> правилах вежливости</a:t>
            </a:r>
            <a:endParaRPr lang="ru-RU" sz="2400" u="sng" kern="15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ru-RU" sz="2400" b="1" kern="150" dirty="0" smtClean="0">
                <a:effectLst/>
                <a:latin typeface="Arial Black" panose="020B0A04020102020204" pitchFamily="34" charset="0"/>
                <a:ea typeface="Andale Sans UI"/>
                <a:cs typeface="Tahoma" panose="020B0604030504040204" pitchFamily="34" charset="0"/>
              </a:rPr>
              <a:t> </a:t>
            </a:r>
            <a:endParaRPr lang="ru-RU" sz="24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Будь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вежлив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Вежливость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–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это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умение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вести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себя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так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чтобы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другим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было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приятно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с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тобой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</a:t>
            </a:r>
            <a:endParaRPr lang="ru-RU" sz="105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Будь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всегда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приветлив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: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при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встрече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здоровайся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за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помощь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и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заботу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благодари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уходя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забудь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попрощаться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</a:t>
            </a:r>
            <a:endParaRPr lang="ru-RU" sz="105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Старшим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больным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и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усталым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уступай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место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в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транспорте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;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постарайся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делать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это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напоказ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;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жди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чтобы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тебя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попросили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уступить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место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</a:t>
            </a:r>
            <a:endParaRPr lang="ru-RU" sz="105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Упавшему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помоги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встать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Старшему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слабому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слепому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помоги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перейти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через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дорогу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Делай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это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сердечно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от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души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любезно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смущаясь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</a:t>
            </a:r>
            <a:endParaRPr lang="ru-RU" sz="105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Никогда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и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никуда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опаздывай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Всегда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приходи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в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назначенный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час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минутка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в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минутку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–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береги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время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других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людей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</a:t>
            </a:r>
            <a:endParaRPr lang="ru-RU" sz="105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заставляй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волноваться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о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себе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Уходишь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из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дома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–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скажи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куда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пошел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когда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вернешься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и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старайся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не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de-DE" b="1" i="1" kern="150" dirty="0" err="1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опаздывать</a:t>
            </a: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</a:t>
            </a:r>
            <a:endParaRPr lang="ru-RU" sz="105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- Не капризничай. Твой каприз может испортить настроение другим, причинить им беспокойство.</a:t>
            </a:r>
            <a:endParaRPr lang="ru-RU" sz="105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 </a:t>
            </a:r>
            <a:endParaRPr lang="ru-RU" sz="105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 </a:t>
            </a:r>
            <a:endParaRPr lang="ru-RU" sz="1050" kern="150" dirty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872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Фон для памятки - 53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77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47273" y="951346"/>
            <a:ext cx="8663709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u="sng" kern="150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Andale Sans UI"/>
                <a:cs typeface="Tahoma" panose="020B0604030504040204" pitchFamily="34" charset="0"/>
              </a:rPr>
              <a:t>Поговорим с ребенком</a:t>
            </a:r>
            <a:r>
              <a:rPr lang="ru-RU" sz="2400" b="1" u="sng" kern="150" dirty="0">
                <a:solidFill>
                  <a:srgbClr val="FF0000"/>
                </a:solidFill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ru-RU" sz="2400" b="1" u="sng" kern="150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Andale Sans UI"/>
                <a:cs typeface="Tahoma" panose="020B0604030504040204" pitchFamily="34" charset="0"/>
              </a:rPr>
              <a:t>о</a:t>
            </a:r>
            <a:endParaRPr lang="ru-RU" sz="2400" b="1" u="sng" kern="15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ru-RU" sz="2400" b="1" u="sng" kern="150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Andale Sans UI"/>
                <a:cs typeface="Tahoma" panose="020B0604030504040204" pitchFamily="34" charset="0"/>
              </a:rPr>
              <a:t> правилах щедрости</a:t>
            </a:r>
            <a:endParaRPr lang="ru-RU" sz="2400" b="1" u="sng" kern="15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ru-RU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 </a:t>
            </a:r>
            <a:endParaRPr lang="ru-RU" sz="10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ru-RU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 </a:t>
            </a:r>
            <a:endParaRPr lang="ru-RU" sz="10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Учим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себя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отдавать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,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делиться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сначала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 с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другом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,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который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тебе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нравится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, с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родными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 и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близкими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, а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затем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 с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незнакомым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человеком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.</a:t>
            </a:r>
            <a:endParaRPr lang="ru-RU" sz="1000" kern="150" dirty="0" smtClean="0">
              <a:effectLst/>
              <a:latin typeface="OpenSymbol"/>
              <a:ea typeface="OpenSymbol"/>
              <a:cs typeface="OpenSymbol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 </a:t>
            </a:r>
            <a:endParaRPr lang="ru-RU" sz="10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Делимся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немногим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 и,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оказывается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,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совсем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можем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не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страдать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.</a:t>
            </a:r>
            <a:endParaRPr lang="ru-RU" sz="1000" kern="150" dirty="0" smtClean="0">
              <a:effectLst/>
              <a:latin typeface="OpenSymbol"/>
              <a:ea typeface="OpenSymbol"/>
              <a:cs typeface="OpenSymbol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 </a:t>
            </a:r>
            <a:endParaRPr lang="ru-RU" sz="10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Никогда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никому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не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говорим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 о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том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,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что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поделились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 с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кем-нибудь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.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Учимся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молчать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 о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сделанном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 </a:t>
            </a:r>
            <a:r>
              <a:rPr lang="de-DE" b="1" i="1" kern="150" dirty="0" err="1" smtClean="0">
                <a:effectLst/>
                <a:latin typeface="OpenSymbol"/>
                <a:ea typeface="OpenSymbol"/>
                <a:cs typeface="OpenSymbol"/>
              </a:rPr>
              <a:t>добре</a:t>
            </a:r>
            <a:r>
              <a:rPr lang="de-DE" b="1" i="1" kern="150" dirty="0" smtClean="0">
                <a:effectLst/>
                <a:latin typeface="OpenSymbol"/>
                <a:ea typeface="OpenSymbol"/>
                <a:cs typeface="OpenSymbol"/>
              </a:rPr>
              <a:t>.</a:t>
            </a:r>
            <a:endParaRPr lang="ru-RU" sz="1000" kern="150" dirty="0" smtClean="0">
              <a:effectLst/>
              <a:latin typeface="OpenSymbol"/>
              <a:ea typeface="OpenSymbol"/>
              <a:cs typeface="OpenSymbol"/>
            </a:endParaRPr>
          </a:p>
          <a:p>
            <a:pPr algn="just">
              <a:spcAft>
                <a:spcPts val="0"/>
              </a:spcAft>
            </a:pPr>
            <a:r>
              <a:rPr lang="de-DE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 </a:t>
            </a:r>
            <a:endParaRPr lang="ru-RU" sz="1000" kern="150" dirty="0" smtClean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lang="ru-RU" b="1" i="1" kern="150" dirty="0" smtClean="0">
                <a:effectLst/>
                <a:latin typeface="OpenSymbol"/>
                <a:ea typeface="OpenSymbol"/>
                <a:cs typeface="OpenSymbol"/>
              </a:rPr>
              <a:t>Жадность все любит считать. А если будем считать, сколько отдали, никогда от нее не избавимся.</a:t>
            </a:r>
            <a:endParaRPr lang="ru-RU" sz="1000" kern="150" dirty="0" smtClean="0">
              <a:effectLst/>
              <a:latin typeface="OpenSymbol"/>
              <a:ea typeface="OpenSymbol"/>
              <a:cs typeface="OpenSymbol"/>
            </a:endParaRPr>
          </a:p>
          <a:p>
            <a:pPr algn="just">
              <a:spcAft>
                <a:spcPts val="0"/>
              </a:spcAft>
            </a:pPr>
            <a:r>
              <a:rPr lang="ru-RU" b="1" i="1" kern="150" dirty="0" smtClean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 </a:t>
            </a:r>
            <a:endParaRPr lang="ru-RU" sz="1000" kern="150" dirty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9929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52</Words>
  <Application>Microsoft Office PowerPoint</Application>
  <PresentationFormat>Широкоэкранный</PresentationFormat>
  <Paragraphs>66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Andale Sans UI</vt:lpstr>
      <vt:lpstr>Arial</vt:lpstr>
      <vt:lpstr>Arial Black</vt:lpstr>
      <vt:lpstr>Calibri</vt:lpstr>
      <vt:lpstr>Calibri Light</vt:lpstr>
      <vt:lpstr>OpenSymbol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Учетная запись Майкрософт</cp:lastModifiedBy>
  <cp:revision>3</cp:revision>
  <cp:lastPrinted>2023-01-22T08:03:01Z</cp:lastPrinted>
  <dcterms:created xsi:type="dcterms:W3CDTF">2023-01-22T07:57:43Z</dcterms:created>
  <dcterms:modified xsi:type="dcterms:W3CDTF">2023-01-22T08:17:06Z</dcterms:modified>
</cp:coreProperties>
</file>