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63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83671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История АРАМИЛИ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aramilgo.ru/f/images/uploads/75df00dc1da566ecb4fab7355c8a10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404026" cy="194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https://www.aramilgo.ru/f/images/uploads/d433d37ed46dd6525ddd21e055a488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04034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https://www.aramilgo.ru/f/images/uploads/14ebc4177ac15d6ed9d813d907e71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127069" cy="2635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4" name="Picture 8" descr="https://www.aramilgo.ru/f/images/uploads/6783a381b0ff774fc6e659a8db7a95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1088"/>
            <a:ext cx="3478858" cy="2225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83568" y="6093296"/>
            <a:ext cx="636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Андреева Елена Александровна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История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Арамили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Арамильскую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слободу крестьянин из камской деревни Тарасовой —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Сарапульцев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 1675 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Числилась она тогда за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Тобольским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уездом. Постепенно слобода укреплялась и превращалась в российский форпост в неспокойном уральском крае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 1711 году у места слияния рек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 Исети уже стоял деревянный острог с двумя «проезжими» башнями. Внутри острога размещались церковь, судная изба, государева житница, дворы драгун и пушкарей, конюшня, хлебные амбары. Остальные жители слободы селились за пределами крепостных стен, по окрестным холмам.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0912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начале XVIII века об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арамильцах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шла слава по всему Уралу. Торговали они железом, занимались поисками руд, мыли золото, жгли уголь.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слобода была в то время самым крупным на Среднем Урале населенным пунктом и административным центром.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 землях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слободы были основаны Первоуральск, Березовский, Сысерть и центр нынешней Свердловской области — Екатеринбург.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 времени реформы 1861 года в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насчитывало 339 дворов и проживало 1874 жителя.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Арамильцы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занимались хлебопашеством, добывали белую глину для изготовления фарфора, плавили металл в маленьких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домницах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 промышляли извозом.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купцы нашли прибыльное дело — ставили мельницы на небольших притоках Исети.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Исеть, р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48768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444229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Интересно сложилась судьба мельницы купца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Тагильский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купец Михаил Ушков купил ее, немедленно сломал и на ее месте построил кузницу. После недолгой работы с металлом предприятие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Ушкова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перешло на выпуск тканей. Постепенно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ушковская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фабрика стала одной из лучших в России по выпуску качественного чистошерстяного сукна. К началу XX века на суконной фабрике, уже принадлежавшей братьям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Злоказовым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работало более 300 рабочих; ежедневно она давала до пятисот аршин качественного шерстяного сукна. Фабрика стала градообразующим предприятием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Арамили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и история поселка в XX веке оказалась прочно связанной с ее судьбой.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s://www.aramilgo.ru/f/images/uploads/bf66b32c4ca9389cf06fa3ae41da8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816424" cy="297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Арамильская суконная фабр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441576" cy="25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 годы войны Арамиль значительно выросла. Несмотря на то, что многие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арамильцы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ушли на фронт, население поселка увеличилось за счет эвакуированных. Появилось новое предприятие — перевезенный с Украины завод № 508, ставший впоследствии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Арамильским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заводом пластмасс.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aramilgo.ru/f/images/uploads/e21e38ef64c8cdf204853c8a3f5ac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46085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790062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 концу 40-х годов в поселке проживало уже около 10 тысяч человек, остро встал жилищный вопрос. Арамиль начала быстро обстраиваться, появились первые каменные двухэтажные дома, а в начале 60-х — первые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многоэтажки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» и общественные здания. Арамиль начала менять свой поселковый облик и больше походить на современный город. В 1966 году городской статус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Арамили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был утвержден юридически. Арамиль стала еще одним городом Свердловской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 1995 году на карте Свердловской области появился МО 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Арамиль площадью 1571,29 га и семнадцатитысячным населением.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www.aramilgo.ru/f/images/uploads/s/75ef347f3cd0de1b5637044590d5b1ed_17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438291" cy="247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s://www.aramilgo.ru/f/images/uploads/aa5b5d106cbffcedcd81855e0914bc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513673" cy="233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4149080"/>
            <a:ext cx="21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школа г. Арамиль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149080"/>
            <a:ext cx="214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 школа г. Арамиль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6</cp:revision>
  <dcterms:created xsi:type="dcterms:W3CDTF">2020-10-15T11:27:57Z</dcterms:created>
  <dcterms:modified xsi:type="dcterms:W3CDTF">2020-10-17T09:05:03Z</dcterms:modified>
</cp:coreProperties>
</file>