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9" r:id="rId5"/>
    <p:sldId id="268" r:id="rId6"/>
    <p:sldId id="263" r:id="rId7"/>
    <p:sldId id="271" r:id="rId8"/>
    <p:sldId id="264" r:id="rId9"/>
    <p:sldId id="265" r:id="rId10"/>
    <p:sldId id="266" r:id="rId11"/>
    <p:sldId id="272" r:id="rId12"/>
    <p:sldId id="267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70" autoAdjust="0"/>
    <p:restoredTop sz="94660"/>
  </p:normalViewPr>
  <p:slideViewPr>
    <p:cSldViewPr>
      <p:cViewPr varScale="1">
        <p:scale>
          <a:sx n="65" d="100"/>
          <a:sy n="65" d="100"/>
        </p:scale>
        <p:origin x="-1272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</a:t>
            </a:r>
            <a:r>
              <a:rPr lang="ru-RU" dirty="0" smtClean="0"/>
              <a:t>: воспитатель </a:t>
            </a:r>
            <a:r>
              <a:rPr lang="ru-RU" dirty="0" smtClean="0"/>
              <a:t>Андреева Елена Александровна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Технология </a:t>
            </a:r>
            <a:r>
              <a:rPr lang="ru-RU" dirty="0" err="1" smtClean="0"/>
              <a:t>портфолио</a:t>
            </a:r>
            <a:r>
              <a:rPr lang="ru-RU" dirty="0" smtClean="0"/>
              <a:t> педагога и дошкольника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000" i="1" dirty="0" smtClean="0"/>
              <a:t> </a:t>
            </a:r>
            <a:r>
              <a:rPr lang="ru-RU" sz="4000" i="1" u="sng" dirty="0" smtClean="0"/>
              <a:t>Рефлексивный </a:t>
            </a:r>
            <a:r>
              <a:rPr lang="ru-RU" sz="4000" b="1" i="1" u="sng" dirty="0" err="1" smtClean="0"/>
              <a:t>портфолио</a:t>
            </a:r>
            <a:r>
              <a:rPr lang="ru-RU" sz="4000" b="1" dirty="0" smtClean="0"/>
              <a:t> </a:t>
            </a:r>
            <a:r>
              <a:rPr lang="ru-RU" sz="4000" i="1" dirty="0" smtClean="0"/>
              <a:t>(видеоматериалы, статьи, эссе)</a:t>
            </a:r>
            <a:endParaRPr lang="ru-RU" sz="4000" dirty="0" smtClean="0"/>
          </a:p>
          <a:p>
            <a:r>
              <a:rPr lang="ru-RU" sz="4000" i="1" u="sng" dirty="0" smtClean="0"/>
              <a:t>Папка достижений</a:t>
            </a:r>
            <a:r>
              <a:rPr lang="ru-RU" sz="4000" dirty="0" smtClean="0"/>
              <a:t> </a:t>
            </a:r>
            <a:r>
              <a:rPr lang="ru-RU" sz="4000" i="1" dirty="0" smtClean="0"/>
              <a:t>(грамоты, сертификаты, дипломы)</a:t>
            </a:r>
            <a:endParaRPr lang="ru-RU" sz="4000" dirty="0" smtClean="0"/>
          </a:p>
          <a:p>
            <a:r>
              <a:rPr lang="ru-RU" sz="4000" i="1" u="sng" dirty="0" smtClean="0"/>
              <a:t>Проблемно-исследовательский </a:t>
            </a:r>
            <a:r>
              <a:rPr lang="ru-RU" sz="4000" b="1" i="1" u="sng" dirty="0" err="1" smtClean="0"/>
              <a:t>портфолио</a:t>
            </a:r>
            <a:r>
              <a:rPr lang="ru-RU" sz="4000" b="1" dirty="0" smtClean="0"/>
              <a:t> </a:t>
            </a:r>
            <a:r>
              <a:rPr lang="ru-RU" sz="4000" i="1" dirty="0" smtClean="0"/>
              <a:t>(рефераты, научные работы, доклады)</a:t>
            </a:r>
            <a:endParaRPr lang="ru-RU" sz="4000" dirty="0" smtClean="0"/>
          </a:p>
          <a:p>
            <a:r>
              <a:rPr lang="ru-RU" sz="4000" i="1" u="sng" dirty="0" smtClean="0"/>
              <a:t>Тематический </a:t>
            </a:r>
            <a:r>
              <a:rPr lang="ru-RU" sz="4000" b="1" i="1" u="sng" dirty="0" err="1" smtClean="0"/>
              <a:t>портфолио</a:t>
            </a:r>
            <a:r>
              <a:rPr lang="ru-RU" sz="4000" b="1" dirty="0" smtClean="0"/>
              <a:t> </a:t>
            </a:r>
            <a:r>
              <a:rPr lang="ru-RU" sz="4000" i="1" dirty="0" smtClean="0"/>
              <a:t>(создаваемый по определенному проекту, теме, разделу)</a:t>
            </a:r>
            <a:endParaRPr lang="ru-RU" sz="4000" dirty="0" smtClean="0"/>
          </a:p>
          <a:p>
            <a:r>
              <a:rPr lang="ru-RU" sz="4000" i="1" u="sng" dirty="0" smtClean="0"/>
              <a:t>Методический </a:t>
            </a:r>
            <a:r>
              <a:rPr lang="ru-RU" sz="4000" b="1" i="1" u="sng" dirty="0" err="1" smtClean="0"/>
              <a:t>портфолио</a:t>
            </a:r>
            <a:r>
              <a:rPr lang="ru-RU" sz="4000" b="1" dirty="0" smtClean="0"/>
              <a:t> </a:t>
            </a:r>
            <a:r>
              <a:rPr lang="ru-RU" sz="4000" dirty="0" smtClean="0"/>
              <a:t>(методические материалы </a:t>
            </a:r>
            <a:r>
              <a:rPr lang="ru-RU" sz="4000" i="1" dirty="0" smtClean="0"/>
              <a:t>(собственные или заимствованные)</a:t>
            </a:r>
            <a:endParaRPr lang="ru-RU" sz="4000" dirty="0" smtClean="0"/>
          </a:p>
          <a:p>
            <a:endParaRPr lang="ru-RU" sz="4000" i="1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Виды </a:t>
            </a:r>
            <a:r>
              <a:rPr lang="ru-RU" b="1" i="1" dirty="0" err="1" smtClean="0"/>
              <a:t>портфолио</a:t>
            </a:r>
            <a:endParaRPr lang="ru-RU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15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720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МУЛЬТИМЕДИЙНАЯ ПРЕЗЕНТАЦИЯ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САЙТ</a:t>
            </a:r>
          </a:p>
          <a:p>
            <a:pPr>
              <a:buNone/>
            </a:pPr>
            <a:r>
              <a:rPr lang="ru-RU" dirty="0" err="1" smtClean="0"/>
              <a:t>Напимер</a:t>
            </a:r>
            <a:r>
              <a:rPr lang="ru-RU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http//</a:t>
            </a:r>
            <a:r>
              <a:rPr lang="en-US" dirty="0" err="1" smtClean="0"/>
              <a:t>elena-andreeva</a:t>
            </a:r>
            <a:r>
              <a:rPr lang="ru-RU" dirty="0" smtClean="0"/>
              <a:t>.</a:t>
            </a:r>
            <a:r>
              <a:rPr lang="en-US" dirty="0" smtClean="0"/>
              <a:t>nm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электронного </a:t>
            </a:r>
            <a:r>
              <a:rPr lang="ru-RU" dirty="0" err="1" smtClean="0"/>
              <a:t>портфолио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Общие сведения о педагоге.</a:t>
            </a:r>
          </a:p>
          <a:p>
            <a:r>
              <a:rPr lang="ru-RU" dirty="0" smtClean="0"/>
              <a:t>1. Фамилия, имя, отчество, год рождения</a:t>
            </a:r>
          </a:p>
          <a:p>
            <a:r>
              <a:rPr lang="ru-RU" dirty="0" smtClean="0"/>
              <a:t>2. Образование</a:t>
            </a:r>
          </a:p>
          <a:p>
            <a:r>
              <a:rPr lang="ru-RU" dirty="0" smtClean="0"/>
              <a:t>- что и когда окончил, полученная специальность и квалификация по </a:t>
            </a:r>
            <a:r>
              <a:rPr lang="ru-RU" dirty="0" smtClean="0"/>
              <a:t>диплому.</a:t>
            </a:r>
            <a:endParaRPr lang="ru-RU" dirty="0" smtClean="0"/>
          </a:p>
          <a:p>
            <a:r>
              <a:rPr lang="ru-RU" dirty="0" smtClean="0"/>
              <a:t>3. Название ДОУ и занимаемая должность.</a:t>
            </a:r>
          </a:p>
          <a:p>
            <a:r>
              <a:rPr lang="ru-RU" dirty="0" smtClean="0"/>
              <a:t>4. Трудовой и педагогический стаж, стаж работы в данном </a:t>
            </a:r>
            <a:r>
              <a:rPr lang="ru-RU" dirty="0" smtClean="0"/>
              <a:t>ДОУ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5. Повышение квалификации (название структуры, где прослушаны курсы, год, месяц, название курсов);</a:t>
            </a:r>
          </a:p>
          <a:p>
            <a:r>
              <a:rPr lang="ru-RU" dirty="0" smtClean="0"/>
              <a:t>Удостоверение </a:t>
            </a:r>
            <a:r>
              <a:rPr lang="ru-RU" dirty="0" smtClean="0"/>
              <a:t>о прохождении курсов.</a:t>
            </a:r>
          </a:p>
          <a:p>
            <a:r>
              <a:rPr lang="ru-RU" dirty="0" smtClean="0"/>
              <a:t>6. Дата прохождения последней аттестации. Квалификационная категория.</a:t>
            </a:r>
          </a:p>
          <a:p>
            <a:r>
              <a:rPr lang="ru-RU" dirty="0" smtClean="0"/>
              <a:t>Аттестационный лист.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 </a:t>
            </a:r>
            <a:r>
              <a:rPr lang="ru-RU" b="1" dirty="0" err="1" smtClean="0"/>
              <a:t>Портфолио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1. Эссе «Я и моя профессия»</a:t>
            </a:r>
          </a:p>
          <a:p>
            <a:pPr>
              <a:buNone/>
            </a:pPr>
            <a:r>
              <a:rPr lang="ru-RU" dirty="0" smtClean="0"/>
              <a:t>2. Характеристика, данная руководителем ДОУ.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 эссе «Я и моя профессия» воспитатель в свободной форме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может отразить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следующие аспекты: мотивы выбора профессии, представления о качествах, необходимых для успешной профессиональной деятельности,</a:t>
            </a:r>
          </a:p>
          <a:p>
            <a:r>
              <a:rPr lang="ru-RU" dirty="0" smtClean="0"/>
              <a:t>В характеристике на воспитателя, составляемой </a:t>
            </a:r>
            <a:r>
              <a:rPr lang="ru-RU" dirty="0" smtClean="0"/>
              <a:t>представителями администрации </a:t>
            </a:r>
            <a:r>
              <a:rPr lang="ru-RU" dirty="0" smtClean="0"/>
              <a:t>ДОУ, отражаются: отношение педагога </a:t>
            </a:r>
            <a:r>
              <a:rPr lang="ru-RU" dirty="0" smtClean="0"/>
              <a:t>к профессиональной </a:t>
            </a:r>
            <a:r>
              <a:rPr lang="ru-RU" dirty="0" smtClean="0"/>
              <a:t>педагогической деятельности, его вклад в развитие</a:t>
            </a:r>
          </a:p>
          <a:p>
            <a:r>
              <a:rPr lang="ru-RU" dirty="0" smtClean="0"/>
              <a:t>образовательного учреждения и совершенствование </a:t>
            </a:r>
            <a:r>
              <a:rPr lang="ru-RU" dirty="0" smtClean="0"/>
              <a:t>педагогического процесса</a:t>
            </a:r>
            <a:r>
              <a:rPr lang="ru-RU" dirty="0" smtClean="0"/>
              <a:t>,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</a:t>
            </a:r>
            <a:r>
              <a:rPr lang="ru-RU" dirty="0" err="1" smtClean="0"/>
              <a:t>портфолио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/>
              <a:t>Портрет воспитателя</a:t>
            </a:r>
            <a:endParaRPr lang="ru-RU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Копии документов, подтверждающих наличие ученых и почетных званий и степеней.</a:t>
            </a:r>
          </a:p>
          <a:p>
            <a:r>
              <a:rPr lang="ru-RU" dirty="0" smtClean="0"/>
              <a:t>Наиболее значимые правительственные или общественные награды, грамоты, благодарственные письма; дипломы различных конкурсов; грамоты, благодарственные письма, дипломы.</a:t>
            </a:r>
          </a:p>
          <a:p>
            <a:r>
              <a:rPr lang="ru-RU" dirty="0" smtClean="0"/>
              <a:t>Включает сертификаты об участии воспитанников в </a:t>
            </a:r>
            <a:r>
              <a:rPr lang="ru-RU" dirty="0" smtClean="0"/>
              <a:t>различных конкурсах</a:t>
            </a:r>
            <a:r>
              <a:rPr lang="ru-RU" dirty="0" smtClean="0"/>
              <a:t>, </a:t>
            </a:r>
            <a:r>
              <a:rPr lang="ru-RU" dirty="0" smtClean="0"/>
              <a:t>спортивных мероприятиях</a:t>
            </a:r>
            <a:r>
              <a:rPr lang="ru-RU" dirty="0" smtClean="0"/>
              <a:t>, олимпиадах,</a:t>
            </a:r>
          </a:p>
          <a:p>
            <a:r>
              <a:rPr lang="ru-RU" dirty="0" smtClean="0"/>
              <a:t>сертификаты участия детей и педагога в проектах разного уровня и направленности.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Награды и достижения педагога и воспитанников.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Законодательные и нормативно-правовые документы</a:t>
            </a:r>
          </a:p>
          <a:p>
            <a:r>
              <a:rPr lang="ru-RU" dirty="0" smtClean="0"/>
              <a:t>Конвенцией о защите прав человека и основных свобод;</a:t>
            </a:r>
          </a:p>
          <a:p>
            <a:r>
              <a:rPr lang="ru-RU" dirty="0" smtClean="0"/>
              <a:t>Конвенцией о правах ребенка;</a:t>
            </a:r>
          </a:p>
          <a:p>
            <a:r>
              <a:rPr lang="ru-RU" dirty="0" smtClean="0"/>
              <a:t>Конституцией РФ;</a:t>
            </a:r>
          </a:p>
          <a:p>
            <a:r>
              <a:rPr lang="ru-RU" dirty="0" smtClean="0"/>
              <a:t>Трудовым Кодексом РФ;</a:t>
            </a:r>
          </a:p>
          <a:p>
            <a:r>
              <a:rPr lang="ru-RU" dirty="0" smtClean="0"/>
              <a:t>Законом РФ «Об образовании»;</a:t>
            </a:r>
          </a:p>
          <a:p>
            <a:r>
              <a:rPr lang="ru-RU" dirty="0" smtClean="0"/>
              <a:t>Федеральным законом РФ «Об основных гарантиях прав ребенка в Российской Федерации». Принят Государственной Думой 03.07.1998 г. ;</a:t>
            </a:r>
          </a:p>
          <a:p>
            <a:r>
              <a:rPr lang="ru-RU" dirty="0" smtClean="0"/>
              <a:t>федеральными и региональными программами образования;</a:t>
            </a:r>
          </a:p>
          <a:p>
            <a:r>
              <a:rPr lang="ru-RU" dirty="0" smtClean="0"/>
              <a:t>Санитарно-эпидемиологическими требованиями к устройству, содержанию и организации режима работы дошкольных образовательных учреждений;</a:t>
            </a:r>
          </a:p>
          <a:p>
            <a:r>
              <a:rPr lang="ru-RU" dirty="0" smtClean="0"/>
              <a:t>региональными нормативно-правовыми документами;</a:t>
            </a:r>
          </a:p>
          <a:p>
            <a:r>
              <a:rPr lang="ru-RU" dirty="0" smtClean="0"/>
              <a:t>нормативно-правовыми документами вышестоящих организаций;</a:t>
            </a:r>
          </a:p>
          <a:p>
            <a:r>
              <a:rPr lang="ru-RU" dirty="0" smtClean="0"/>
              <a:t>локальными актами ДОУ (уставом, коллективным договором, правилами внутреннего трудового распорядка, трудовым договором, должностной инструкцией).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Перечень нормативных документов 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непрерывности (постоянное систематичное и последовательное пополнение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прогностической направленности (отражение состояния профессионального роста, наличие параметров профессиональной деятельности);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интеракции (обеспечение эффективной обратной связи с субъектами образовательного пространства);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научности (обоснование целесообразности построения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основе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системного подходов);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 индивидуально-дифференцированной направленности (оценку профессионализма в соответствии с требованиями результативности воспитателя ДОУ)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создания </a:t>
            </a:r>
            <a:r>
              <a:rPr lang="ru-RU" dirty="0" err="1" smtClean="0"/>
              <a:t>портфолио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Принципы создания Портфоли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/>
              <a:t>Портфолио</a:t>
            </a:r>
            <a:r>
              <a:rPr lang="ru-RU" b="1" dirty="0" smtClean="0"/>
              <a:t> педагога</a:t>
            </a:r>
            <a:r>
              <a:rPr lang="ru-RU" dirty="0" smtClean="0"/>
              <a:t> в наше время это не просто набор документов, хранящийся на компьютере или каких-либо электронных носителях. Такая папка не представляет никакой ценности и никакого интереса для </a:t>
            </a:r>
            <a:r>
              <a:rPr lang="ru-RU" b="1" dirty="0" smtClean="0"/>
              <a:t>педагогической общественности</a:t>
            </a:r>
            <a:r>
              <a:rPr lang="ru-RU" dirty="0" smtClean="0"/>
              <a:t>, если она не оформлена и опубликована в виде сайта. Сайт смогут увидеть сотни людей, оценить и прокомментировать его, воспользоваться вашими идеями, поделиться своими.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           ПОРТФОЛИО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Картинки по запросу спасибо за вним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познакомить </a:t>
            </a:r>
            <a:r>
              <a:rPr lang="ru-RU" b="1" dirty="0" smtClean="0"/>
              <a:t>педагогов</a:t>
            </a:r>
            <a:r>
              <a:rPr lang="ru-RU" dirty="0" smtClean="0"/>
              <a:t> с принципами создания </a:t>
            </a:r>
            <a:r>
              <a:rPr lang="ru-RU" b="1" dirty="0" err="1" smtClean="0"/>
              <a:t>портфолио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</a:t>
            </a:r>
            <a:r>
              <a:rPr lang="ru-RU" dirty="0" smtClean="0"/>
              <a:t>разобрать структуру 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педагога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создать благоприятный психологический настрой у молодых специалистов в вопросе создания их профессионального </a:t>
            </a:r>
            <a:r>
              <a:rPr lang="ru-RU" b="1" dirty="0" err="1" smtClean="0"/>
              <a:t>портфолио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создания </a:t>
            </a:r>
            <a:r>
              <a:rPr lang="ru-RU" dirty="0" err="1" smtClean="0"/>
              <a:t>портфолио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2. Определение понятия </a:t>
            </a:r>
            <a:r>
              <a:rPr lang="ru-RU" i="1" dirty="0" smtClean="0"/>
              <a:t>«</a:t>
            </a:r>
            <a:r>
              <a:rPr lang="ru-RU" b="1" i="1" dirty="0" err="1" smtClean="0"/>
              <a:t>портфолио</a:t>
            </a:r>
            <a:r>
              <a:rPr lang="ru-RU" i="1" dirty="0" smtClean="0"/>
              <a:t>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Цели создания </a:t>
            </a:r>
            <a:r>
              <a:rPr lang="ru-RU" b="1" dirty="0" err="1" smtClean="0"/>
              <a:t>портфолио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Виды </a:t>
            </a:r>
            <a:r>
              <a:rPr lang="ru-RU" b="1" dirty="0" err="1" smtClean="0"/>
              <a:t>портфолио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Структура 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педагога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 Перечень нормативных документов.</a:t>
            </a:r>
          </a:p>
          <a:p>
            <a:r>
              <a:rPr lang="ru-RU" dirty="0" smtClean="0"/>
              <a:t>7. Принципы создания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педагога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Погружение в проблему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</a:t>
            </a:r>
            <a:r>
              <a:rPr lang="ru-RU" dirty="0" err="1" smtClean="0"/>
              <a:t>портфолио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200" dirty="0" smtClean="0"/>
              <a:t>Прежде чем приступать к составлению </a:t>
            </a:r>
            <a:r>
              <a:rPr lang="ru-RU" sz="3200" b="1" dirty="0" err="1" smtClean="0"/>
              <a:t>портфолио</a:t>
            </a:r>
            <a:r>
              <a:rPr lang="ru-RU" sz="3200" dirty="0" smtClean="0"/>
              <a:t>, </a:t>
            </a:r>
            <a:r>
              <a:rPr lang="ru-RU" sz="3200" b="1" dirty="0" smtClean="0"/>
              <a:t>педагог</a:t>
            </a:r>
            <a:r>
              <a:rPr lang="ru-RU" sz="3200" dirty="0" smtClean="0"/>
              <a:t> </a:t>
            </a:r>
            <a:r>
              <a:rPr lang="ru-RU" sz="3200" dirty="0" smtClean="0"/>
              <a:t>должен </a:t>
            </a:r>
            <a:r>
              <a:rPr lang="ru-RU" sz="3200" dirty="0" smtClean="0"/>
              <a:t>определить свое </a:t>
            </a:r>
            <a:r>
              <a:rPr lang="ru-RU" sz="3200" b="1" dirty="0" smtClean="0"/>
              <a:t>педагогическое кредо</a:t>
            </a:r>
            <a:r>
              <a:rPr lang="ru-RU" sz="3200" dirty="0" smtClean="0"/>
              <a:t>, которое </a:t>
            </a:r>
            <a:r>
              <a:rPr lang="ru-RU" sz="3200" i="1" dirty="0" smtClean="0">
                <a:solidFill>
                  <a:srgbClr val="C00000"/>
                </a:solidFill>
              </a:rPr>
              <a:t>«красной нитью»</a:t>
            </a:r>
            <a:r>
              <a:rPr lang="ru-RU" sz="3200" dirty="0" smtClean="0">
                <a:solidFill>
                  <a:srgbClr val="C00000"/>
                </a:solidFill>
              </a:rPr>
              <a:t> </a:t>
            </a:r>
            <a:r>
              <a:rPr lang="ru-RU" sz="3200" dirty="0" smtClean="0"/>
              <a:t>будет проходить в его профессиональной деятельности. </a:t>
            </a:r>
          </a:p>
          <a:p>
            <a:pPr>
              <a:buNone/>
            </a:pP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Картинки по запросу педагогическое кредо воспитател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571"/>
            <a:ext cx="7786742" cy="5840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Современные словари определяют </a:t>
            </a:r>
            <a:r>
              <a:rPr lang="ru-RU" b="1" dirty="0" err="1" smtClean="0"/>
              <a:t>портфолио</a:t>
            </a:r>
            <a:r>
              <a:rPr lang="ru-RU" dirty="0" smtClean="0"/>
              <a:t> как полное собрание собственных достижений.</a:t>
            </a:r>
          </a:p>
          <a:p>
            <a:r>
              <a:rPr lang="ru-RU" dirty="0" smtClean="0"/>
              <a:t>Профессиональное </a:t>
            </a:r>
            <a:r>
              <a:rPr lang="ru-RU" b="1" dirty="0" err="1" smtClean="0"/>
              <a:t>портфолио</a:t>
            </a:r>
            <a:r>
              <a:rPr lang="ru-RU" dirty="0" smtClean="0"/>
              <a:t> воспитателя – это один из способов фиксирования и накопления материалов, демонстрирующее уровень профессионализма воспитателя. </a:t>
            </a:r>
          </a:p>
          <a:p>
            <a:r>
              <a:rPr lang="ru-RU" dirty="0" smtClean="0"/>
              <a:t>Этот документ показывает уровень подготовленности </a:t>
            </a:r>
            <a:r>
              <a:rPr lang="ru-RU" b="1" dirty="0" smtClean="0"/>
              <a:t>педагога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Определение понятия </a:t>
            </a:r>
            <a:r>
              <a:rPr lang="ru-RU" sz="3200" i="1" dirty="0" smtClean="0"/>
              <a:t>«</a:t>
            </a:r>
            <a:r>
              <a:rPr lang="ru-RU" sz="3200" b="1" i="1" dirty="0" err="1" smtClean="0"/>
              <a:t>портфолио</a:t>
            </a:r>
            <a:r>
              <a:rPr lang="ru-RU" sz="3200" i="1" dirty="0" smtClean="0"/>
              <a:t>»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Картинки по запросу понятие портфолио воспитател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err="1" smtClean="0"/>
              <a:t>Портфолио</a:t>
            </a:r>
            <a:r>
              <a:rPr lang="ru-RU" b="1" i="1" dirty="0" smtClean="0"/>
              <a:t> воспитателя – это</a:t>
            </a:r>
            <a:r>
              <a:rPr lang="ru-RU" i="1" dirty="0" smtClean="0"/>
              <a:t>:</a:t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1800" dirty="0" smtClean="0"/>
              <a:t>•форма</a:t>
            </a:r>
            <a:r>
              <a:rPr lang="ru-RU" sz="1800" dirty="0" smtClean="0"/>
              <a:t> </a:t>
            </a:r>
            <a:r>
              <a:rPr lang="ru-RU" sz="1800" b="1" dirty="0" smtClean="0"/>
              <a:t>самооценки</a:t>
            </a:r>
            <a:r>
              <a:rPr lang="ru-RU" sz="1800" dirty="0" smtClean="0"/>
              <a:t> и коррекции результатов и достижений;</a:t>
            </a:r>
          </a:p>
          <a:p>
            <a:r>
              <a:rPr lang="ru-RU" sz="1800" dirty="0" smtClean="0"/>
              <a:t> •</a:t>
            </a:r>
            <a:r>
              <a:rPr lang="ru-RU" sz="1800" dirty="0" smtClean="0"/>
              <a:t> </a:t>
            </a:r>
            <a:r>
              <a:rPr lang="ru-RU" sz="1800" b="1" dirty="0" smtClean="0"/>
              <a:t>средство </a:t>
            </a:r>
            <a:r>
              <a:rPr lang="ru-RU" sz="1800" b="1" dirty="0" err="1" smtClean="0"/>
              <a:t>самопрезентации</a:t>
            </a:r>
            <a:r>
              <a:rPr lang="ru-RU" sz="1800" b="1" dirty="0" smtClean="0"/>
              <a:t> и карьерного роста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 •</a:t>
            </a:r>
            <a:r>
              <a:rPr lang="ru-RU" sz="1800" dirty="0" smtClean="0"/>
              <a:t> </a:t>
            </a:r>
            <a:r>
              <a:rPr lang="ru-RU" sz="1800" b="1" dirty="0" smtClean="0"/>
              <a:t>средство</a:t>
            </a:r>
            <a:r>
              <a:rPr lang="ru-RU" sz="1800" dirty="0" smtClean="0"/>
              <a:t> мониторинга и индивидуального прогресса;</a:t>
            </a:r>
          </a:p>
          <a:p>
            <a:r>
              <a:rPr lang="ru-RU" sz="1800" dirty="0" smtClean="0"/>
              <a:t> </a:t>
            </a:r>
          </a:p>
          <a:p>
            <a:endParaRPr lang="ru-RU" dirty="0"/>
          </a:p>
        </p:txBody>
      </p:sp>
      <p:pic>
        <p:nvPicPr>
          <p:cNvPr id="6146" name="Picture 2" descr="Картинки по запросу портфолио воспитателя детского сада шаблоны скачать бесплатно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9198" b="19198"/>
          <a:stretch>
            <a:fillRect/>
          </a:stretch>
        </p:blipFill>
        <p:spPr bwMode="auto">
          <a:xfrm>
            <a:off x="1173582" y="457200"/>
            <a:ext cx="5303417" cy="4900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проанализировать и представить значимые профессиональные результаты,</a:t>
            </a:r>
          </a:p>
          <a:p>
            <a:r>
              <a:rPr lang="ru-RU" dirty="0" smtClean="0"/>
              <a:t> обеспечить мониторинг профессионального роста воспитателя. </a:t>
            </a:r>
          </a:p>
          <a:p>
            <a:r>
              <a:rPr lang="ru-RU" dirty="0" smtClean="0"/>
              <a:t>основание для назначения стимулирующих выплат педагогическим работникам при введении новой системы оплаты труда.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err="1" smtClean="0">
                <a:solidFill>
                  <a:srgbClr val="C00000"/>
                </a:solidFill>
              </a:rPr>
              <a:t>Портфолио</a:t>
            </a:r>
            <a:r>
              <a:rPr lang="ru-RU" b="1" dirty="0" smtClean="0">
                <a:solidFill>
                  <a:srgbClr val="C00000"/>
                </a:solidFill>
              </a:rPr>
              <a:t> даёт</a:t>
            </a:r>
            <a:r>
              <a:rPr lang="ru-RU" dirty="0" smtClean="0">
                <a:solidFill>
                  <a:srgbClr val="C00000"/>
                </a:solidFill>
              </a:rPr>
              <a:t>: </a:t>
            </a:r>
            <a:r>
              <a:rPr lang="ru-RU" dirty="0" smtClean="0"/>
              <a:t>основание для аттестации </a:t>
            </a:r>
            <a:r>
              <a:rPr lang="ru-RU" b="1" dirty="0" smtClean="0"/>
              <a:t>педагогического работника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создания 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175</TotalTime>
  <Words>489</Words>
  <PresentationFormat>Экран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Технология портфолио педагога и дошкольника</vt:lpstr>
      <vt:lpstr>Цели создания портфолио</vt:lpstr>
      <vt:lpstr>Погружение в проблему</vt:lpstr>
      <vt:lpstr>Создание портфолио</vt:lpstr>
      <vt:lpstr>Слайд 5</vt:lpstr>
      <vt:lpstr>Определение понятия «портфолио». </vt:lpstr>
      <vt:lpstr>Слайд 7</vt:lpstr>
      <vt:lpstr>   Портфолио воспитателя – это: </vt:lpstr>
      <vt:lpstr>Цель создания портфолио </vt:lpstr>
      <vt:lpstr>Виды портфолио</vt:lpstr>
      <vt:lpstr>Виды электронного портфолио</vt:lpstr>
      <vt:lpstr>Структура Портфолио</vt:lpstr>
      <vt:lpstr>Структура портфолио Портрет воспитателя</vt:lpstr>
      <vt:lpstr>Награды и достижения педагога и воспитанников.</vt:lpstr>
      <vt:lpstr>Перечень нормативных документов  </vt:lpstr>
      <vt:lpstr>Принципы создания портфолио</vt:lpstr>
      <vt:lpstr>Слайд 17</vt:lpstr>
      <vt:lpstr>           ПОРТФОЛИО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портфолио педагога</dc:title>
  <dc:creator>Елена Андреева</dc:creator>
  <cp:lastModifiedBy>kaktu</cp:lastModifiedBy>
  <cp:revision>20</cp:revision>
  <dcterms:created xsi:type="dcterms:W3CDTF">2017-01-30T08:22:18Z</dcterms:created>
  <dcterms:modified xsi:type="dcterms:W3CDTF">2017-02-08T15:13:12Z</dcterms:modified>
</cp:coreProperties>
</file>