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7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1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23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13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1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5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64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07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94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9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0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37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6523-229D-4A70-B443-A99E541921F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511F-EF40-4005-B4AF-88D5122B5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935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1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 о маме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000" dirty="0" smtClean="0">
                <a:solidFill>
                  <a:srgbClr val="002060"/>
                </a:solidFill>
              </a:rPr>
              <a:t>”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Подготовили дети группы №8 «Пчелки» и воспитатель Андреева </a:t>
            </a:r>
            <a:r>
              <a:rPr lang="ru-RU" sz="2000" smtClean="0">
                <a:solidFill>
                  <a:srgbClr val="002060"/>
                </a:solidFill>
              </a:rPr>
              <a:t>Елена Александровна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05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1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 cstate="print"/>
          <a:srcRect l="21244" r="17533" b="1"/>
          <a:stretch/>
        </p:blipFill>
        <p:spPr>
          <a:xfrm rot="5400000">
            <a:off x="1082632" y="525088"/>
            <a:ext cx="2470743" cy="3026664"/>
          </a:xfrm>
          <a:prstGeom prst="rect">
            <a:avLst/>
          </a:prstGeom>
          <a:effectLst/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6" r="33931" b="1"/>
          <a:stretch/>
        </p:blipFill>
        <p:spPr>
          <a:xfrm rot="5400000">
            <a:off x="1098803" y="3167212"/>
            <a:ext cx="2438400" cy="30266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 err="1">
                <a:solidFill>
                  <a:schemeClr val="accent1"/>
                </a:solidFill>
              </a:rPr>
              <a:t>Мама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Матвея</a:t>
            </a:r>
            <a:r>
              <a:rPr lang="en-US" b="1" i="1" dirty="0">
                <a:solidFill>
                  <a:schemeClr val="accent1"/>
                </a:solidFill>
              </a:rPr>
              <a:t> и </a:t>
            </a:r>
            <a:r>
              <a:rPr lang="en-US" b="1" i="1" dirty="0" err="1">
                <a:solidFill>
                  <a:schemeClr val="accent1"/>
                </a:solidFill>
              </a:rPr>
              <a:t>Тимофея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Селеевых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Матвей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– она любит посмотреть новости, ездить к бабушке.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Она красивая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Любит читать нам книжки.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Тимофей-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добрая. У нее волосы на голове до шеи.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Любит телевизор смотреть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Она любит когда я ей делаю подарки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Она ходит с коричневыми глазами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90991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 cstate="print"/>
          <a:srcRect l="5577" r="31547" b="2"/>
          <a:stretch/>
        </p:blipFill>
        <p:spPr>
          <a:xfrm rot="5400000">
            <a:off x="8156259" y="2502217"/>
            <a:ext cx="3388994" cy="404241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64" r="31324" b="2"/>
          <a:stretch/>
        </p:blipFill>
        <p:spPr>
          <a:xfrm rot="5400000">
            <a:off x="8707755" y="-571295"/>
            <a:ext cx="2286000" cy="4042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Мама Ксюши Никифоровой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400" i="1" dirty="0">
                <a:solidFill>
                  <a:schemeClr val="accent2">
                    <a:lumMod val="75000"/>
                  </a:schemeClr>
                </a:solidFill>
              </a:rPr>
              <a:t>Хорошая, добрая</a:t>
            </a:r>
          </a:p>
          <a:p>
            <a:r>
              <a:rPr lang="ru-RU" sz="4400" i="1" dirty="0">
                <a:solidFill>
                  <a:schemeClr val="accent2">
                    <a:lumMod val="75000"/>
                  </a:schemeClr>
                </a:solidFill>
              </a:rPr>
              <a:t>Мама любит спать.</a:t>
            </a:r>
          </a:p>
          <a:p>
            <a:r>
              <a:rPr lang="ru-RU" sz="4400" i="1" dirty="0">
                <a:solidFill>
                  <a:schemeClr val="accent2">
                    <a:lumMod val="75000"/>
                  </a:schemeClr>
                </a:solidFill>
              </a:rPr>
              <a:t>Еще она любит братиков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5787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5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156259" y="3252549"/>
            <a:ext cx="3388994" cy="254174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7755" y="592659"/>
            <a:ext cx="2286000" cy="1714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</a:rPr>
              <a:t>Мама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Вани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Тютенкова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У </a:t>
            </a:r>
            <a:r>
              <a:rPr lang="en-US" sz="3200" dirty="0" err="1">
                <a:solidFill>
                  <a:srgbClr val="FF0000"/>
                </a:solidFill>
              </a:rPr>
              <a:t>нее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есть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косы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иногда</a:t>
            </a:r>
            <a:r>
              <a:rPr lang="en-US" sz="3200" dirty="0">
                <a:solidFill>
                  <a:srgbClr val="FF0000"/>
                </a:solidFill>
              </a:rPr>
              <a:t>. А </a:t>
            </a:r>
            <a:r>
              <a:rPr lang="en-US" sz="3200" dirty="0" err="1">
                <a:solidFill>
                  <a:srgbClr val="FF0000"/>
                </a:solidFill>
              </a:rPr>
              <a:t>бывает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просто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есть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волосы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распущены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0"/>
            <a:r>
              <a:rPr lang="en-US" sz="3200" dirty="0" err="1">
                <a:solidFill>
                  <a:srgbClr val="FF0000"/>
                </a:solidFill>
              </a:rPr>
              <a:t>Она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любит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смотреть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телевизор</a:t>
            </a:r>
            <a:r>
              <a:rPr lang="en-US" sz="3200" dirty="0">
                <a:solidFill>
                  <a:srgbClr val="FF0000"/>
                </a:solidFill>
              </a:rPr>
              <a:t> и </a:t>
            </a:r>
            <a:r>
              <a:rPr lang="en-US" sz="3200" dirty="0" err="1">
                <a:solidFill>
                  <a:srgbClr val="FF0000"/>
                </a:solidFill>
              </a:rPr>
              <a:t>пить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чай</a:t>
            </a:r>
            <a:r>
              <a:rPr lang="en-US" sz="3200" dirty="0">
                <a:solidFill>
                  <a:srgbClr val="FF0000"/>
                </a:solidFill>
              </a:rPr>
              <a:t> с </a:t>
            </a:r>
            <a:r>
              <a:rPr lang="en-US" sz="3200" dirty="0" err="1">
                <a:solidFill>
                  <a:srgbClr val="FF0000"/>
                </a:solidFill>
              </a:rPr>
              <a:t>молоком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0"/>
            <a:r>
              <a:rPr lang="en-US" sz="3200" dirty="0">
                <a:solidFill>
                  <a:srgbClr val="FF0000"/>
                </a:solidFill>
              </a:rPr>
              <a:t>У </a:t>
            </a:r>
            <a:r>
              <a:rPr lang="en-US" sz="3200" dirty="0" err="1">
                <a:solidFill>
                  <a:srgbClr val="FF0000"/>
                </a:solidFill>
              </a:rPr>
              <a:t>нее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иногда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губы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накрашены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глаза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как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бы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черно-зеленые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или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черно-белые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33711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156259" y="3252549"/>
            <a:ext cx="3388994" cy="254174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7212" y="352182"/>
            <a:ext cx="2749409" cy="2204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Мама Оли Топорковой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3200" i="1" dirty="0">
                <a:solidFill>
                  <a:srgbClr val="7030A0"/>
                </a:solidFill>
              </a:rPr>
              <a:t>Мама заплетает меня, все покупает</a:t>
            </a:r>
          </a:p>
          <a:p>
            <a:r>
              <a:rPr lang="ru-RU" sz="3200" i="1" dirty="0">
                <a:solidFill>
                  <a:srgbClr val="7030A0"/>
                </a:solidFill>
              </a:rPr>
              <a:t>Смотрит кино</a:t>
            </a:r>
          </a:p>
          <a:p>
            <a:r>
              <a:rPr lang="ru-RU" sz="3200" i="1" dirty="0">
                <a:solidFill>
                  <a:srgbClr val="7030A0"/>
                </a:solidFill>
              </a:rPr>
              <a:t>Она красивая , любимая</a:t>
            </a:r>
          </a:p>
          <a:p>
            <a:r>
              <a:rPr lang="ru-RU" sz="3200" i="1" dirty="0">
                <a:solidFill>
                  <a:srgbClr val="7030A0"/>
                </a:solidFill>
              </a:rPr>
              <a:t>Лопаты нам покупает с Тимой</a:t>
            </a:r>
          </a:p>
          <a:p>
            <a:r>
              <a:rPr lang="ru-RU" sz="3200" i="1" dirty="0">
                <a:solidFill>
                  <a:srgbClr val="7030A0"/>
                </a:solidFill>
              </a:rPr>
              <a:t>Носит красивые платья</a:t>
            </a:r>
          </a:p>
          <a:p>
            <a:r>
              <a:rPr lang="ru-RU" sz="3200" i="1" dirty="0">
                <a:solidFill>
                  <a:srgbClr val="7030A0"/>
                </a:solidFill>
              </a:rPr>
              <a:t>Готовит вкусно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4714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632" y="1111891"/>
            <a:ext cx="2470743" cy="1853057"/>
          </a:xfrm>
          <a:prstGeom prst="rect">
            <a:avLst/>
          </a:prstGeom>
          <a:effectLst/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98803" y="3766143"/>
            <a:ext cx="2438400" cy="18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Мама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Насти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Дьяковой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</a:rPr>
              <a:t>Добрая, красивая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</a:rPr>
              <a:t>Она любит у нас брать планшет и играть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</a:rPr>
              <a:t>Любит готовить и стирать.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1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Мама Маши </a:t>
            </a:r>
            <a:r>
              <a:rPr lang="ru-RU" dirty="0" err="1" smtClean="0">
                <a:solidFill>
                  <a:srgbClr val="FF0000"/>
                </a:solidFill>
              </a:rPr>
              <a:t>Мухамедшиной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Моя мама высокая. Волосы у нее короткие рыжие. Работает за компьютером , зарабатывает деньги.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5711" y="2958065"/>
            <a:ext cx="4042672" cy="3262745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Она иногда добрая. Ей бывает иногда грустно или обидно. Дома ходит в красивом платье.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5414" y="2943474"/>
            <a:ext cx="3896757" cy="3262745"/>
          </a:xfrm>
        </p:spPr>
      </p:pic>
    </p:spTree>
    <p:extLst>
      <p:ext uri="{BB962C8B-B14F-4D97-AF65-F5344CB8AC3E}">
        <p14:creationId xmlns="" xmlns:p14="http://schemas.microsoft.com/office/powerpoint/2010/main" val="335487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03094" y="3486955"/>
            <a:ext cx="3392559" cy="254441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6755" y="306909"/>
            <a:ext cx="3048000" cy="228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Мама Данила Дроздова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400" i="1" dirty="0">
                <a:solidFill>
                  <a:srgbClr val="0070C0"/>
                </a:solidFill>
              </a:rPr>
              <a:t>Она красивая </a:t>
            </a:r>
          </a:p>
          <a:p>
            <a:r>
              <a:rPr lang="ru-RU" sz="4400" i="1" dirty="0">
                <a:solidFill>
                  <a:srgbClr val="0070C0"/>
                </a:solidFill>
              </a:rPr>
              <a:t>Любит варить </a:t>
            </a:r>
          </a:p>
          <a:p>
            <a:r>
              <a:rPr lang="ru-RU" sz="4400" i="1" dirty="0">
                <a:solidFill>
                  <a:srgbClr val="0070C0"/>
                </a:solidFill>
              </a:rPr>
              <a:t>Любит постоянно сидеть в компьютере</a:t>
            </a:r>
            <a:endParaRPr lang="en-US" sz="4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36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36727"/>
            <a:ext cx="10515600" cy="84744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Бабушка Артема Колесникова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838893"/>
            <a:ext cx="10515600" cy="325075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Хорошая</a:t>
            </a:r>
          </a:p>
          <a:p>
            <a:r>
              <a:rPr lang="ru-RU" sz="4400" dirty="0">
                <a:solidFill>
                  <a:srgbClr val="7030A0"/>
                </a:solidFill>
              </a:rPr>
              <a:t>Много готовит</a:t>
            </a:r>
          </a:p>
          <a:p>
            <a:r>
              <a:rPr lang="ru-RU" sz="4400" dirty="0">
                <a:solidFill>
                  <a:srgbClr val="7030A0"/>
                </a:solidFill>
              </a:rPr>
              <a:t>Играет в компьютер в контакте</a:t>
            </a:r>
          </a:p>
          <a:p>
            <a:r>
              <a:rPr lang="ru-RU" sz="4400" dirty="0">
                <a:solidFill>
                  <a:srgbClr val="7030A0"/>
                </a:solidFill>
              </a:rPr>
              <a:t>Покупает игрушки</a:t>
            </a:r>
          </a:p>
        </p:txBody>
      </p:sp>
    </p:spTree>
    <p:extLst>
      <p:ext uri="{BB962C8B-B14F-4D97-AF65-F5344CB8AC3E}">
        <p14:creationId xmlns="" xmlns:p14="http://schemas.microsoft.com/office/powerpoint/2010/main" val="173319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A79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0" b="1"/>
          <a:stretch/>
        </p:blipFill>
        <p:spPr>
          <a:xfrm rot="5400000">
            <a:off x="8293193" y="2986625"/>
            <a:ext cx="3897073" cy="2931277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 cstate="print"/>
          <a:srcRect r="3246" b="-5"/>
          <a:stretch/>
        </p:blipFill>
        <p:spPr>
          <a:xfrm rot="5400000">
            <a:off x="6087283" y="802258"/>
            <a:ext cx="2855799" cy="2213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1" dirty="0" err="1">
                <a:solidFill>
                  <a:srgbClr val="C00000"/>
                </a:solidFill>
              </a:rPr>
              <a:t>Мама</a:t>
            </a:r>
            <a:r>
              <a:rPr lang="en-US" sz="4000" b="1" i="1" dirty="0">
                <a:solidFill>
                  <a:srgbClr val="C00000"/>
                </a:solidFill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</a:rPr>
              <a:t>Гриши</a:t>
            </a:r>
            <a:r>
              <a:rPr lang="en-US" sz="4000" b="1" i="1" dirty="0">
                <a:solidFill>
                  <a:srgbClr val="C00000"/>
                </a:solidFill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</a:rPr>
              <a:t>Зайникаева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173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i="1" dirty="0" err="1">
                <a:solidFill>
                  <a:srgbClr val="C00000"/>
                </a:solidFill>
              </a:rPr>
              <a:t>Хорошая</a:t>
            </a:r>
            <a:r>
              <a:rPr lang="en-US" sz="3600" i="1" dirty="0">
                <a:solidFill>
                  <a:srgbClr val="C00000"/>
                </a:solidFill>
              </a:rPr>
              <a:t>, </a:t>
            </a:r>
            <a:r>
              <a:rPr lang="en-US" sz="3600" i="1" dirty="0" err="1">
                <a:solidFill>
                  <a:srgbClr val="C00000"/>
                </a:solidFill>
              </a:rPr>
              <a:t>веселая</a:t>
            </a:r>
            <a:r>
              <a:rPr lang="en-US" sz="3600" i="1" dirty="0">
                <a:solidFill>
                  <a:srgbClr val="C00000"/>
                </a:solidFill>
              </a:rPr>
              <a:t>, </a:t>
            </a:r>
            <a:r>
              <a:rPr lang="en-US" sz="3600" i="1" dirty="0" err="1">
                <a:solidFill>
                  <a:srgbClr val="C00000"/>
                </a:solidFill>
              </a:rPr>
              <a:t>красивая</a:t>
            </a:r>
            <a:endParaRPr lang="en-US" sz="3600" i="1" dirty="0">
              <a:solidFill>
                <a:srgbClr val="C00000"/>
              </a:solidFill>
            </a:endParaRPr>
          </a:p>
          <a:p>
            <a:r>
              <a:rPr lang="en-US" sz="3600" i="1" dirty="0">
                <a:solidFill>
                  <a:srgbClr val="C00000"/>
                </a:solidFill>
              </a:rPr>
              <a:t>У </a:t>
            </a:r>
            <a:r>
              <a:rPr lang="en-US" sz="3600" i="1" dirty="0" err="1">
                <a:solidFill>
                  <a:srgbClr val="C00000"/>
                </a:solidFill>
              </a:rPr>
              <a:t>меня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мама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любит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спать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по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утрам</a:t>
            </a:r>
            <a:endParaRPr lang="en-US" sz="3600" i="1" dirty="0">
              <a:solidFill>
                <a:srgbClr val="C00000"/>
              </a:solidFill>
            </a:endParaRPr>
          </a:p>
          <a:p>
            <a:r>
              <a:rPr lang="en-US" sz="3600" i="1" dirty="0" err="1">
                <a:solidFill>
                  <a:srgbClr val="C00000"/>
                </a:solidFill>
              </a:rPr>
              <a:t>Еще</a:t>
            </a:r>
            <a:r>
              <a:rPr lang="en-US" sz="3600" i="1" dirty="0">
                <a:solidFill>
                  <a:srgbClr val="C00000"/>
                </a:solidFill>
              </a:rPr>
              <a:t> у </a:t>
            </a:r>
            <a:r>
              <a:rPr lang="en-US" sz="3600" i="1" dirty="0" err="1">
                <a:solidFill>
                  <a:srgbClr val="C00000"/>
                </a:solidFill>
              </a:rPr>
              <a:t>меня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мама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вежливая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43179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60845"/>
          </a:xfrm>
        </p:spPr>
        <p:txBody>
          <a:bodyPr/>
          <a:lstStyle/>
          <a:p>
            <a:r>
              <a:rPr lang="ru-RU" b="1" i="1" dirty="0">
                <a:solidFill>
                  <a:schemeClr val="accent5"/>
                </a:solidFill>
              </a:rPr>
              <a:t>Мама Димы Рамазанова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>
            <a:normAutofit lnSpcReduction="10000"/>
          </a:bodyPr>
          <a:lstStyle/>
          <a:p>
            <a:r>
              <a:rPr lang="ru-RU" sz="4400" i="1" dirty="0">
                <a:solidFill>
                  <a:srgbClr val="002060"/>
                </a:solidFill>
              </a:rPr>
              <a:t>У меня мама Аня </a:t>
            </a:r>
          </a:p>
          <a:p>
            <a:r>
              <a:rPr lang="ru-RU" sz="4400" i="1" dirty="0">
                <a:solidFill>
                  <a:srgbClr val="002060"/>
                </a:solidFill>
              </a:rPr>
              <a:t>У нее волосы рыжие, глаза серые</a:t>
            </a:r>
          </a:p>
          <a:p>
            <a:r>
              <a:rPr lang="ru-RU" sz="4400" i="1" dirty="0">
                <a:solidFill>
                  <a:srgbClr val="002060"/>
                </a:solidFill>
              </a:rPr>
              <a:t>Мама любит шить</a:t>
            </a:r>
          </a:p>
          <a:p>
            <a:r>
              <a:rPr lang="ru-RU" sz="4400" i="1" dirty="0">
                <a:solidFill>
                  <a:srgbClr val="002060"/>
                </a:solidFill>
              </a:rPr>
              <a:t>Она любит на заводе работать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515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резентация к дню матери смотре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11" r="1" b="9474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566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6259" y="3252549"/>
            <a:ext cx="3388994" cy="2541745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707755" y="592659"/>
            <a:ext cx="2286000" cy="1714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Мама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Яны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Экельбаум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Красивая</a:t>
            </a:r>
          </a:p>
          <a:p>
            <a:r>
              <a:rPr lang="ru-RU" i="1" dirty="0">
                <a:solidFill>
                  <a:srgbClr val="FF0000"/>
                </a:solidFill>
              </a:rPr>
              <a:t>Она любит готовить</a:t>
            </a:r>
          </a:p>
          <a:p>
            <a:r>
              <a:rPr lang="ru-RU" i="1" dirty="0">
                <a:solidFill>
                  <a:srgbClr val="FF0000"/>
                </a:solidFill>
              </a:rPr>
              <a:t>Любит ходить в парикмахерскую</a:t>
            </a:r>
          </a:p>
          <a:p>
            <a:r>
              <a:rPr lang="ru-RU" i="1" dirty="0">
                <a:solidFill>
                  <a:srgbClr val="FF0000"/>
                </a:solidFill>
              </a:rPr>
              <a:t>Она любит покупать себе новые подарки</a:t>
            </a:r>
          </a:p>
          <a:p>
            <a:r>
              <a:rPr lang="ru-RU" i="1" dirty="0">
                <a:solidFill>
                  <a:srgbClr val="FF0000"/>
                </a:solidFill>
              </a:rPr>
              <a:t>Волосы у нее были короче, а стали длиннее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9927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Мама Коли Костромина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err="1">
                <a:solidFill>
                  <a:srgbClr val="00B050"/>
                </a:solidFill>
              </a:rPr>
              <a:t>Нуууууу</a:t>
            </a:r>
            <a:r>
              <a:rPr lang="ru-RU" sz="3600" i="1" dirty="0">
                <a:solidFill>
                  <a:srgbClr val="00B050"/>
                </a:solidFill>
              </a:rPr>
              <a:t> у меня мама веселая</a:t>
            </a:r>
          </a:p>
          <a:p>
            <a:r>
              <a:rPr lang="ru-RU" sz="3600" i="1" dirty="0">
                <a:solidFill>
                  <a:srgbClr val="00B050"/>
                </a:solidFill>
              </a:rPr>
              <a:t>Любит нас</a:t>
            </a:r>
          </a:p>
          <a:p>
            <a:r>
              <a:rPr lang="ru-RU" sz="3600" i="1" dirty="0">
                <a:solidFill>
                  <a:srgbClr val="00B050"/>
                </a:solidFill>
              </a:rPr>
              <a:t>Еще всегда она в работе</a:t>
            </a:r>
          </a:p>
          <a:p>
            <a:r>
              <a:rPr lang="ru-RU" sz="3600" i="1" dirty="0">
                <a:solidFill>
                  <a:srgbClr val="00B050"/>
                </a:solidFill>
              </a:rPr>
              <a:t>А еще она красивая</a:t>
            </a:r>
          </a:p>
          <a:p>
            <a:r>
              <a:rPr lang="ru-RU" sz="3600" i="1" dirty="0">
                <a:solidFill>
                  <a:srgbClr val="00B050"/>
                </a:solidFill>
              </a:rPr>
              <a:t>Любит жарить</a:t>
            </a:r>
          </a:p>
          <a:p>
            <a:r>
              <a:rPr lang="ru-RU" sz="3600" i="1" dirty="0">
                <a:solidFill>
                  <a:srgbClr val="00B050"/>
                </a:solidFill>
              </a:rPr>
              <a:t>Получать деньги на своей работе</a:t>
            </a:r>
          </a:p>
        </p:txBody>
      </p:sp>
    </p:spTree>
    <p:extLst>
      <p:ext uri="{BB962C8B-B14F-4D97-AF65-F5344CB8AC3E}">
        <p14:creationId xmlns="" xmlns:p14="http://schemas.microsoft.com/office/powerpoint/2010/main" val="173904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6259" y="3252549"/>
            <a:ext cx="3388994" cy="2541745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707755" y="592659"/>
            <a:ext cx="2286000" cy="1714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Мама Андрея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</a:rPr>
              <a:t>Нехорошкова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Она у меня красивая, умная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Любит с братиком играть,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Чистоту любит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Маму зовут Катя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Иногда красит губы, а ногти когда они становятся старые красит в желтый или зеленый цвет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475954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Мама Димы </a:t>
            </a:r>
            <a:r>
              <a:rPr lang="ru-RU" b="1" i="1" dirty="0" err="1">
                <a:solidFill>
                  <a:srgbClr val="FFC000"/>
                </a:solidFill>
              </a:rPr>
              <a:t>Кадникова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Она хорошая</a:t>
            </a: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Еще всегда покупает мне че-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нибудь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Мне помогает что-то сломанное делать</a:t>
            </a: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Мама худая </a:t>
            </a: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Еще она носит с Микки Маусами платье</a:t>
            </a:r>
          </a:p>
        </p:txBody>
      </p:sp>
    </p:spTree>
    <p:extLst>
      <p:ext uri="{BB962C8B-B14F-4D97-AF65-F5344CB8AC3E}">
        <p14:creationId xmlns="" xmlns:p14="http://schemas.microsoft.com/office/powerpoint/2010/main" val="153215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Мама Сони Гореловой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Мама Люда</a:t>
            </a:r>
          </a:p>
          <a:p>
            <a:r>
              <a:rPr lang="ru-RU" i="1" dirty="0">
                <a:solidFill>
                  <a:srgbClr val="FF0000"/>
                </a:solidFill>
              </a:rPr>
              <a:t>Она носит </a:t>
            </a:r>
            <a:r>
              <a:rPr lang="ru-RU" i="1" dirty="0" err="1">
                <a:solidFill>
                  <a:srgbClr val="FF0000"/>
                </a:solidFill>
              </a:rPr>
              <a:t>пумпончик</a:t>
            </a:r>
            <a:r>
              <a:rPr lang="ru-RU" i="1" dirty="0">
                <a:solidFill>
                  <a:srgbClr val="FF0000"/>
                </a:solidFill>
              </a:rPr>
              <a:t> на голове</a:t>
            </a:r>
          </a:p>
          <a:p>
            <a:r>
              <a:rPr lang="ru-RU" i="1" dirty="0">
                <a:solidFill>
                  <a:srgbClr val="FF0000"/>
                </a:solidFill>
              </a:rPr>
              <a:t>Она одевает футболку и шортики</a:t>
            </a:r>
          </a:p>
          <a:p>
            <a:r>
              <a:rPr lang="ru-RU" i="1" dirty="0">
                <a:solidFill>
                  <a:srgbClr val="FF0000"/>
                </a:solidFill>
              </a:rPr>
              <a:t>Мама красится на лице синими тенями</a:t>
            </a:r>
          </a:p>
          <a:p>
            <a:r>
              <a:rPr lang="ru-RU" i="1" dirty="0">
                <a:solidFill>
                  <a:srgbClr val="FF0000"/>
                </a:solidFill>
              </a:rPr>
              <a:t>Она любит варить суп и много блинчиков</a:t>
            </a:r>
          </a:p>
          <a:p>
            <a:r>
              <a:rPr lang="ru-RU" i="1" dirty="0">
                <a:solidFill>
                  <a:srgbClr val="FF0000"/>
                </a:solidFill>
              </a:rPr>
              <a:t>Она любит Мульку гладить</a:t>
            </a:r>
          </a:p>
          <a:p>
            <a:r>
              <a:rPr lang="ru-RU" i="1" dirty="0">
                <a:solidFill>
                  <a:srgbClr val="FF0000"/>
                </a:solidFill>
              </a:rPr>
              <a:t>Мама иногда строгая иногда добрая</a:t>
            </a:r>
          </a:p>
          <a:p>
            <a:r>
              <a:rPr lang="ru-RU" i="1" dirty="0">
                <a:solidFill>
                  <a:srgbClr val="FF0000"/>
                </a:solidFill>
              </a:rPr>
              <a:t>Озорная </a:t>
            </a:r>
          </a:p>
        </p:txBody>
      </p:sp>
    </p:spTree>
    <p:extLst>
      <p:ext uri="{BB962C8B-B14F-4D97-AF65-F5344CB8AC3E}">
        <p14:creationId xmlns="" xmlns:p14="http://schemas.microsoft.com/office/powerpoint/2010/main" val="3632611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ртинки по запросу презентация к дню матери смотре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696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97" y="1123527"/>
            <a:ext cx="5792201" cy="46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395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F6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13" r="1" b="24264"/>
          <a:stretch/>
        </p:blipFill>
        <p:spPr>
          <a:xfrm>
            <a:off x="804672" y="3341934"/>
            <a:ext cx="3026664" cy="2470743"/>
          </a:xfrm>
          <a:prstGeom prst="rect">
            <a:avLst/>
          </a:prstGeom>
          <a:effectLst/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/>
          <a:srcRect t="14476" r="1" b="25102"/>
          <a:stretch/>
        </p:blipFill>
        <p:spPr>
          <a:xfrm>
            <a:off x="804672" y="657338"/>
            <a:ext cx="3026663" cy="243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 err="1">
                <a:solidFill>
                  <a:schemeClr val="accent2"/>
                </a:solidFill>
              </a:rPr>
              <a:t>Мама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Данила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Кирюшина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Моя мамам Надежда Алексеевна Кирюшина. 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Моя мамам военная.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Она любит есть готовить. 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 моей мамы черные волосы. 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Моя мама добрая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Моя мама красится на работу или в магазин.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86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F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3B9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3B9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>
            <a:solidFill>
              <a:srgbClr val="6F8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105635" y="2790023"/>
            <a:ext cx="2459736" cy="3279648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6715643" y="659139"/>
            <a:ext cx="1883664" cy="2511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657" y="407999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1" dirty="0" err="1">
                <a:solidFill>
                  <a:schemeClr val="accent6">
                    <a:lumMod val="75000"/>
                  </a:schemeClr>
                </a:solidFill>
              </a:rPr>
              <a:t>Мама</a:t>
            </a:r>
            <a:r>
              <a:rPr lang="en-US" sz="4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6">
                    <a:lumMod val="75000"/>
                  </a:schemeClr>
                </a:solidFill>
              </a:rPr>
              <a:t>Дианы</a:t>
            </a:r>
            <a:r>
              <a:rPr lang="en-US" sz="4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6">
                    <a:lumMod val="75000"/>
                  </a:schemeClr>
                </a:solidFill>
              </a:rPr>
              <a:t>Нигматулиной</a:t>
            </a:r>
            <a:endParaRPr lang="en-US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4981734" cy="43129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6F8554"/>
              </a:buClr>
            </a:pPr>
            <a:r>
              <a:rPr lang="en-US" sz="4400" i="1" dirty="0" err="1">
                <a:solidFill>
                  <a:srgbClr val="0070C0"/>
                </a:solidFill>
              </a:rPr>
              <a:t>Мама</a:t>
            </a:r>
            <a:r>
              <a:rPr lang="en-US" sz="4400" i="1" dirty="0">
                <a:solidFill>
                  <a:srgbClr val="0070C0"/>
                </a:solidFill>
              </a:rPr>
              <a:t> </a:t>
            </a:r>
            <a:r>
              <a:rPr lang="en-US" sz="4400" i="1" dirty="0" err="1">
                <a:solidFill>
                  <a:srgbClr val="0070C0"/>
                </a:solidFill>
              </a:rPr>
              <a:t>любит</a:t>
            </a:r>
            <a:r>
              <a:rPr lang="en-US" sz="4400" i="1" dirty="0">
                <a:solidFill>
                  <a:srgbClr val="0070C0"/>
                </a:solidFill>
              </a:rPr>
              <a:t> </a:t>
            </a:r>
            <a:r>
              <a:rPr lang="en-US" sz="4400" i="1" dirty="0" err="1">
                <a:solidFill>
                  <a:srgbClr val="0070C0"/>
                </a:solidFill>
              </a:rPr>
              <a:t>гладить</a:t>
            </a:r>
            <a:r>
              <a:rPr lang="en-US" sz="4400" i="1" dirty="0">
                <a:solidFill>
                  <a:srgbClr val="0070C0"/>
                </a:solidFill>
              </a:rPr>
              <a:t> </a:t>
            </a:r>
            <a:r>
              <a:rPr lang="en-US" sz="4400" i="1" dirty="0" err="1">
                <a:solidFill>
                  <a:srgbClr val="0070C0"/>
                </a:solidFill>
              </a:rPr>
              <a:t>Белку</a:t>
            </a:r>
            <a:r>
              <a:rPr lang="en-US" sz="4400" i="1" dirty="0">
                <a:solidFill>
                  <a:srgbClr val="0070C0"/>
                </a:solidFill>
              </a:rPr>
              <a:t>.</a:t>
            </a:r>
          </a:p>
          <a:p>
            <a:pPr>
              <a:buClr>
                <a:srgbClr val="6F8554"/>
              </a:buClr>
            </a:pPr>
            <a:r>
              <a:rPr lang="en-US" sz="4400" i="1" dirty="0" err="1">
                <a:solidFill>
                  <a:srgbClr val="0070C0"/>
                </a:solidFill>
              </a:rPr>
              <a:t>Любит</a:t>
            </a:r>
            <a:r>
              <a:rPr lang="en-US" sz="4400" i="1" dirty="0">
                <a:solidFill>
                  <a:srgbClr val="0070C0"/>
                </a:solidFill>
              </a:rPr>
              <a:t> </a:t>
            </a:r>
            <a:r>
              <a:rPr lang="en-US" sz="4400" i="1" dirty="0" err="1">
                <a:solidFill>
                  <a:srgbClr val="0070C0"/>
                </a:solidFill>
              </a:rPr>
              <a:t>смотреть</a:t>
            </a:r>
            <a:r>
              <a:rPr lang="en-US" sz="4400" i="1" dirty="0">
                <a:solidFill>
                  <a:srgbClr val="0070C0"/>
                </a:solidFill>
              </a:rPr>
              <a:t> </a:t>
            </a:r>
            <a:r>
              <a:rPr lang="en-US" sz="4400" i="1" dirty="0" err="1">
                <a:solidFill>
                  <a:srgbClr val="0070C0"/>
                </a:solidFill>
              </a:rPr>
              <a:t>телевизор</a:t>
            </a:r>
            <a:r>
              <a:rPr lang="en-US" sz="4400" i="1" dirty="0">
                <a:solidFill>
                  <a:srgbClr val="0070C0"/>
                </a:solidFill>
              </a:rPr>
              <a:t>.</a:t>
            </a:r>
          </a:p>
          <a:p>
            <a:pPr>
              <a:buClr>
                <a:srgbClr val="6F8554"/>
              </a:buClr>
            </a:pPr>
            <a:r>
              <a:rPr lang="en-US" sz="4400" i="1" dirty="0" err="1">
                <a:solidFill>
                  <a:srgbClr val="0070C0"/>
                </a:solidFill>
              </a:rPr>
              <a:t>Она</a:t>
            </a:r>
            <a:r>
              <a:rPr lang="en-US" sz="4400" i="1" dirty="0">
                <a:solidFill>
                  <a:srgbClr val="0070C0"/>
                </a:solidFill>
              </a:rPr>
              <a:t> </a:t>
            </a:r>
            <a:r>
              <a:rPr lang="en-US" sz="4400" i="1" dirty="0" err="1">
                <a:solidFill>
                  <a:srgbClr val="0070C0"/>
                </a:solidFill>
              </a:rPr>
              <a:t>веселая</a:t>
            </a:r>
            <a:r>
              <a:rPr lang="en-US" sz="44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4704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7"/>
          <p:cNvPicPr>
            <a:picLocks noChangeAspect="1"/>
          </p:cNvPicPr>
          <p:nvPr/>
        </p:nvPicPr>
        <p:blipFill rotWithShape="1">
          <a:blip r:embed="rId2"/>
          <a:srcRect t="12561" r="2" b="24563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89" r="21499" b="2"/>
          <a:stretch/>
        </p:blipFill>
        <p:spPr>
          <a:xfrm rot="16200000">
            <a:off x="8707755" y="-571295"/>
            <a:ext cx="2286000" cy="4042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1" dirty="0" err="1">
                <a:solidFill>
                  <a:srgbClr val="7030A0"/>
                </a:solidFill>
              </a:rPr>
              <a:t>Мама</a:t>
            </a:r>
            <a:r>
              <a:rPr lang="en-US" sz="4000" i="1" dirty="0">
                <a:solidFill>
                  <a:srgbClr val="7030A0"/>
                </a:solidFill>
              </a:rPr>
              <a:t> </a:t>
            </a:r>
            <a:r>
              <a:rPr lang="en-US" sz="4000" i="1" dirty="0" err="1">
                <a:solidFill>
                  <a:srgbClr val="7030A0"/>
                </a:solidFill>
              </a:rPr>
              <a:t>Егора</a:t>
            </a:r>
            <a:r>
              <a:rPr lang="en-US" sz="4000" i="1" dirty="0">
                <a:solidFill>
                  <a:srgbClr val="7030A0"/>
                </a:solidFill>
              </a:rPr>
              <a:t> </a:t>
            </a:r>
            <a:r>
              <a:rPr lang="en-US" sz="4000" i="1" dirty="0" err="1">
                <a:solidFill>
                  <a:srgbClr val="7030A0"/>
                </a:solidFill>
              </a:rPr>
              <a:t>Копысова</a:t>
            </a:r>
            <a:endParaRPr lang="en-US" sz="4000" i="1" dirty="0">
              <a:solidFill>
                <a:srgbClr val="7030A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i="1" dirty="0" err="1"/>
              <a:t>Мама</a:t>
            </a:r>
            <a:r>
              <a:rPr lang="en-US" sz="3200" i="1" dirty="0"/>
              <a:t> </a:t>
            </a:r>
            <a:r>
              <a:rPr lang="en-US" sz="3200" i="1" dirty="0" err="1"/>
              <a:t>красивая</a:t>
            </a:r>
            <a:r>
              <a:rPr lang="en-US" sz="3200" i="1" dirty="0"/>
              <a:t>, </a:t>
            </a:r>
            <a:r>
              <a:rPr lang="en-US" sz="3200" i="1" dirty="0" err="1"/>
              <a:t>любит</a:t>
            </a:r>
            <a:r>
              <a:rPr lang="en-US" sz="3200" i="1" dirty="0"/>
              <a:t> </a:t>
            </a:r>
            <a:r>
              <a:rPr lang="en-US" sz="3200" i="1" dirty="0" err="1"/>
              <a:t>порядок</a:t>
            </a:r>
            <a:r>
              <a:rPr lang="en-US" sz="3200" i="1" dirty="0"/>
              <a:t> </a:t>
            </a:r>
            <a:r>
              <a:rPr lang="en-US" sz="3200" i="1" dirty="0" err="1"/>
              <a:t>везде</a:t>
            </a:r>
            <a:r>
              <a:rPr lang="en-US" sz="3200" i="1" dirty="0"/>
              <a:t>.</a:t>
            </a:r>
          </a:p>
          <a:p>
            <a:r>
              <a:rPr lang="en-US" sz="3200" i="1" dirty="0" err="1"/>
              <a:t>Мама</a:t>
            </a:r>
            <a:r>
              <a:rPr lang="en-US" sz="3200" i="1" dirty="0"/>
              <a:t> </a:t>
            </a:r>
            <a:r>
              <a:rPr lang="en-US" sz="3200" i="1" dirty="0" err="1"/>
              <a:t>боится</a:t>
            </a:r>
            <a:r>
              <a:rPr lang="en-US" sz="3200" i="1" dirty="0"/>
              <a:t> </a:t>
            </a:r>
            <a:r>
              <a:rPr lang="en-US" sz="3200" i="1" dirty="0" err="1"/>
              <a:t>немножко</a:t>
            </a:r>
            <a:r>
              <a:rPr lang="en-US" sz="3200" i="1" dirty="0"/>
              <a:t> </a:t>
            </a:r>
            <a:r>
              <a:rPr lang="en-US" sz="3200" i="1" dirty="0" err="1"/>
              <a:t>кошек</a:t>
            </a:r>
            <a:r>
              <a:rPr lang="en-US" sz="3200" i="1" dirty="0"/>
              <a:t>.</a:t>
            </a:r>
          </a:p>
          <a:p>
            <a:r>
              <a:rPr lang="en-US" sz="3200" i="1" dirty="0" err="1"/>
              <a:t>Она</a:t>
            </a:r>
            <a:r>
              <a:rPr lang="en-US" sz="3200" i="1" dirty="0"/>
              <a:t> </a:t>
            </a:r>
            <a:r>
              <a:rPr lang="en-US" sz="3200" i="1" dirty="0" err="1"/>
              <a:t>любит</a:t>
            </a:r>
            <a:r>
              <a:rPr lang="en-US" sz="3200" i="1" dirty="0"/>
              <a:t> </a:t>
            </a:r>
            <a:r>
              <a:rPr lang="en-US" sz="3200" i="1" dirty="0" err="1"/>
              <a:t>меня</a:t>
            </a:r>
            <a:r>
              <a:rPr lang="en-US" sz="3200" i="1" dirty="0"/>
              <a:t> и </a:t>
            </a:r>
            <a:r>
              <a:rPr lang="en-US" sz="3200" i="1" dirty="0" err="1"/>
              <a:t>Анюту</a:t>
            </a:r>
            <a:r>
              <a:rPr lang="en-US" sz="3200" i="1" dirty="0"/>
              <a:t>.</a:t>
            </a:r>
          </a:p>
          <a:p>
            <a:r>
              <a:rPr lang="en-US" sz="3200" i="1" dirty="0" err="1"/>
              <a:t>Еще</a:t>
            </a:r>
            <a:r>
              <a:rPr lang="en-US" sz="3200" i="1" dirty="0"/>
              <a:t> </a:t>
            </a:r>
            <a:r>
              <a:rPr lang="en-US" sz="3200" i="1" dirty="0" err="1"/>
              <a:t>она</a:t>
            </a:r>
            <a:r>
              <a:rPr lang="en-US" sz="3200" i="1" dirty="0"/>
              <a:t> </a:t>
            </a:r>
            <a:r>
              <a:rPr lang="en-US" sz="3200" i="1" dirty="0" err="1"/>
              <a:t>умная</a:t>
            </a:r>
            <a:r>
              <a:rPr lang="en-US" sz="3200" i="1" dirty="0"/>
              <a:t> и </a:t>
            </a:r>
            <a:r>
              <a:rPr lang="en-US" sz="3200" i="1" dirty="0" err="1"/>
              <a:t>худая</a:t>
            </a:r>
            <a:r>
              <a:rPr lang="en-US" sz="3200" i="1" dirty="0"/>
              <a:t>.</a:t>
            </a:r>
          </a:p>
          <a:p>
            <a:r>
              <a:rPr lang="en-US" sz="3200" i="1" dirty="0" err="1"/>
              <a:t>Следит</a:t>
            </a:r>
            <a:r>
              <a:rPr lang="en-US" sz="3200" i="1" dirty="0"/>
              <a:t> </a:t>
            </a:r>
            <a:r>
              <a:rPr lang="en-US" sz="3200" i="1" dirty="0" err="1"/>
              <a:t>за</a:t>
            </a:r>
            <a:r>
              <a:rPr lang="en-US" sz="3200" i="1" dirty="0"/>
              <a:t> </a:t>
            </a:r>
            <a:r>
              <a:rPr lang="en-US" sz="3200" i="1" dirty="0" err="1"/>
              <a:t>формой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5390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803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31" r="1" b="37955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/>
          <a:srcRect t="2539" r="1" b="37039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Мама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Насти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Пахомовой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i="1" dirty="0" err="1">
                <a:solidFill>
                  <a:srgbClr val="C00000"/>
                </a:solidFill>
              </a:rPr>
              <a:t>Она</a:t>
            </a:r>
            <a:r>
              <a:rPr lang="en-US" sz="3200" i="1" dirty="0">
                <a:solidFill>
                  <a:srgbClr val="C00000"/>
                </a:solidFill>
              </a:rPr>
              <a:t> у </a:t>
            </a:r>
            <a:r>
              <a:rPr lang="en-US" sz="3200" i="1" dirty="0" err="1">
                <a:solidFill>
                  <a:srgbClr val="C00000"/>
                </a:solidFill>
              </a:rPr>
              <a:t>меня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домой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приходит</a:t>
            </a:r>
            <a:endParaRPr lang="en-US" sz="3200" i="1" dirty="0">
              <a:solidFill>
                <a:srgbClr val="C00000"/>
              </a:solidFill>
            </a:endParaRPr>
          </a:p>
          <a:p>
            <a:r>
              <a:rPr lang="en-US" sz="3200" i="1" dirty="0" err="1">
                <a:solidFill>
                  <a:srgbClr val="C00000"/>
                </a:solidFill>
              </a:rPr>
              <a:t>Красивое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платишко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одевает</a:t>
            </a:r>
            <a:endParaRPr lang="en-US" sz="3200" i="1" dirty="0">
              <a:solidFill>
                <a:srgbClr val="C00000"/>
              </a:solidFill>
            </a:endParaRPr>
          </a:p>
          <a:p>
            <a:r>
              <a:rPr lang="en-US" sz="3200" i="1" dirty="0" err="1">
                <a:solidFill>
                  <a:srgbClr val="C00000"/>
                </a:solidFill>
              </a:rPr>
              <a:t>Носит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свой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любимый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костюм</a:t>
            </a:r>
            <a:r>
              <a:rPr lang="en-US" sz="3200" i="1" dirty="0">
                <a:solidFill>
                  <a:srgbClr val="C00000"/>
                </a:solidFill>
              </a:rPr>
              <a:t> с </a:t>
            </a:r>
            <a:r>
              <a:rPr lang="en-US" sz="3200" i="1" dirty="0" err="1">
                <a:solidFill>
                  <a:srgbClr val="C00000"/>
                </a:solidFill>
              </a:rPr>
              <a:t>тигром</a:t>
            </a:r>
            <a:endParaRPr lang="en-US" sz="3200" i="1" dirty="0">
              <a:solidFill>
                <a:srgbClr val="C00000"/>
              </a:solidFill>
            </a:endParaRPr>
          </a:p>
          <a:p>
            <a:r>
              <a:rPr lang="en-US" sz="3200" i="1" dirty="0">
                <a:solidFill>
                  <a:srgbClr val="C00000"/>
                </a:solidFill>
              </a:rPr>
              <a:t>У </a:t>
            </a:r>
            <a:r>
              <a:rPr lang="en-US" sz="3200" i="1" dirty="0" err="1">
                <a:solidFill>
                  <a:srgbClr val="C00000"/>
                </a:solidFill>
              </a:rPr>
              <a:t>нее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волосы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кудряшками</a:t>
            </a:r>
            <a:r>
              <a:rPr lang="en-US" sz="3200" i="1" dirty="0">
                <a:solidFill>
                  <a:srgbClr val="C00000"/>
                </a:solidFill>
              </a:rPr>
              <a:t>, </a:t>
            </a:r>
            <a:r>
              <a:rPr lang="en-US" sz="3200" i="1" dirty="0" err="1">
                <a:solidFill>
                  <a:srgbClr val="C00000"/>
                </a:solidFill>
              </a:rPr>
              <a:t>рыжие</a:t>
            </a:r>
            <a:endParaRPr lang="en-US" sz="3200" i="1" dirty="0">
              <a:solidFill>
                <a:srgbClr val="C00000"/>
              </a:solidFill>
            </a:endParaRPr>
          </a:p>
          <a:p>
            <a:r>
              <a:rPr lang="en-US" sz="3200" i="1" dirty="0" err="1">
                <a:solidFill>
                  <a:srgbClr val="C00000"/>
                </a:solidFill>
              </a:rPr>
              <a:t>Веселая</a:t>
            </a:r>
            <a:r>
              <a:rPr lang="en-US" sz="3200" i="1" dirty="0">
                <a:solidFill>
                  <a:srgbClr val="C00000"/>
                </a:solidFill>
              </a:rPr>
              <a:t> и </a:t>
            </a:r>
            <a:r>
              <a:rPr lang="en-US" sz="3200" i="1" dirty="0" err="1">
                <a:solidFill>
                  <a:srgbClr val="C00000"/>
                </a:solidFill>
              </a:rPr>
              <a:t>радостная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6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77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C4C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C4C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>
            <a:solidFill>
              <a:srgbClr val="777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695679" y="3199979"/>
            <a:ext cx="3279648" cy="2459736"/>
          </a:xfrm>
          <a:prstGeom prst="rect">
            <a:avLst/>
          </a:prstGeom>
        </p:spPr>
      </p:pic>
      <p:pic>
        <p:nvPicPr>
          <p:cNvPr id="21" name="Объект 4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 rot="5400000">
            <a:off x="6401699" y="973083"/>
            <a:ext cx="2511552" cy="1883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233" y="407999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1" dirty="0" err="1">
                <a:solidFill>
                  <a:schemeClr val="accent6">
                    <a:lumMod val="75000"/>
                  </a:schemeClr>
                </a:solidFill>
              </a:rPr>
              <a:t>Мама</a:t>
            </a:r>
            <a:r>
              <a:rPr lang="en-US" sz="4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6">
                    <a:lumMod val="75000"/>
                  </a:schemeClr>
                </a:solidFill>
              </a:rPr>
              <a:t>Гриши</a:t>
            </a:r>
            <a:r>
              <a:rPr lang="en-US" sz="4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6">
                    <a:lumMod val="75000"/>
                  </a:schemeClr>
                </a:solidFill>
              </a:rPr>
              <a:t>Авакяна</a:t>
            </a:r>
            <a:endParaRPr lang="en-US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4981734" cy="43129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777850"/>
              </a:buClr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Она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такая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вот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добренькая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еще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она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красиво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одевается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что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даже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папа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ее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любит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Clr>
                <a:srgbClr val="777850"/>
              </a:buClr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Мама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меня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любит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нам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че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то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вкусненькое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</a:rPr>
              <a:t>покупает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1578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212848" cy="28673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069059" y="3988140"/>
            <a:ext cx="2532888" cy="189966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1699" y="973083"/>
            <a:ext cx="2511552" cy="1883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1" dirty="0" err="1">
                <a:solidFill>
                  <a:srgbClr val="FF0000"/>
                </a:solidFill>
              </a:rPr>
              <a:t>Мама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Леры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ru-RU" sz="4000" i="1" dirty="0">
                <a:solidFill>
                  <a:srgbClr val="FF0000"/>
                </a:solidFill>
              </a:rPr>
              <a:t>    </a:t>
            </a:r>
            <a:r>
              <a:rPr lang="en-US" sz="4000" i="1" dirty="0" err="1">
                <a:solidFill>
                  <a:srgbClr val="FF0000"/>
                </a:solidFill>
              </a:rPr>
              <a:t>Маслаковой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4981734" cy="431299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Она скромная, </a:t>
            </a:r>
            <a:r>
              <a:rPr lang="ru-RU" sz="2400" i="1" dirty="0" err="1">
                <a:solidFill>
                  <a:srgbClr val="FF0000"/>
                </a:solidFill>
              </a:rPr>
              <a:t>нууууу</a:t>
            </a:r>
            <a:r>
              <a:rPr lang="ru-RU" sz="2400" i="1" dirty="0">
                <a:solidFill>
                  <a:srgbClr val="FF0000"/>
                </a:solidFill>
              </a:rPr>
              <a:t> она бывает ласковой.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Вот еще на работе работает до ночи.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Когда грустная песня звучит она плачет.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Любит дрова носить 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Мама иногда </a:t>
            </a:r>
            <a:r>
              <a:rPr lang="ru-RU" sz="2400" i="1" dirty="0" err="1">
                <a:solidFill>
                  <a:srgbClr val="FF0000"/>
                </a:solidFill>
              </a:rPr>
              <a:t>стригется</a:t>
            </a:r>
            <a:r>
              <a:rPr lang="ru-RU" sz="2400" i="1" dirty="0">
                <a:solidFill>
                  <a:srgbClr val="FF0000"/>
                </a:solidFill>
              </a:rPr>
              <a:t>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У нее черные волосы и голубые глаза 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Нос у нее как у ее мамы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587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606</Words>
  <Application>Microsoft Office PowerPoint</Application>
  <PresentationFormat>Произвольный</PresentationFormat>
  <Paragraphs>120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слово о маме</vt:lpstr>
      <vt:lpstr>Слайд 2</vt:lpstr>
      <vt:lpstr>Слайд 3</vt:lpstr>
      <vt:lpstr>Мама Данила Кирюшина</vt:lpstr>
      <vt:lpstr>Мама Дианы Нигматулиной</vt:lpstr>
      <vt:lpstr>Мама Егора Копысова</vt:lpstr>
      <vt:lpstr>Мама Насти Пахомовой</vt:lpstr>
      <vt:lpstr>Мама Гриши Авакяна</vt:lpstr>
      <vt:lpstr>Мама Леры     Маслаковой</vt:lpstr>
      <vt:lpstr>Мама Матвея и Тимофея Селеевых</vt:lpstr>
      <vt:lpstr>Мама Ксюши Никифоровой</vt:lpstr>
      <vt:lpstr>Мама Вани Тютенкова</vt:lpstr>
      <vt:lpstr>Мама Оли Топорковой</vt:lpstr>
      <vt:lpstr>Мама Насти Дьяковой</vt:lpstr>
      <vt:lpstr>Мама Маши Мухамедшиной</vt:lpstr>
      <vt:lpstr>Мама Данила Дроздова</vt:lpstr>
      <vt:lpstr>Бабушка Артема Колесникова</vt:lpstr>
      <vt:lpstr>Мама Гриши Зайникаева</vt:lpstr>
      <vt:lpstr>Мама Димы Рамазанова</vt:lpstr>
      <vt:lpstr>Мама Яны Экельбаум</vt:lpstr>
      <vt:lpstr>Мама Коли Костромина</vt:lpstr>
      <vt:lpstr>Мама Андрея Нехорошкова</vt:lpstr>
      <vt:lpstr>Мама Димы Кадникова</vt:lpstr>
      <vt:lpstr>Мама Сони Гореловой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kaktus_vorkuta@mail.ru</dc:creator>
  <cp:lastModifiedBy>kaktu</cp:lastModifiedBy>
  <cp:revision>28</cp:revision>
  <dcterms:created xsi:type="dcterms:W3CDTF">2016-11-19T06:20:43Z</dcterms:created>
  <dcterms:modified xsi:type="dcterms:W3CDTF">2017-02-16T03:10:33Z</dcterms:modified>
</cp:coreProperties>
</file>