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пи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пи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     Санкт-Петербург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517232"/>
            <a:ext cx="2803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Подготовила воспитатель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Группы №8  «Пчелки»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Андреева Е.А.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88640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Арамиль 2018г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музей кукол в санкт-петербур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14350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ртинки по запросу музей кукол в санкт-петербур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50405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и по запросу музей кукол в санкт-петербург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751" y="260648"/>
            <a:ext cx="365910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Картинки по запросу музей кукол в санкт-петербург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42900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256490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                   Музей кукол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кидбург в санкт-петербур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Картинки по запросу кидбург в санкт-петербур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6632"/>
            <a:ext cx="3712918" cy="247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9768"/>
            <a:ext cx="31297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Картинки по запросу кидбург в санкт-петербург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983435"/>
            <a:ext cx="5328592" cy="310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07904" y="5877272"/>
            <a:ext cx="439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Кидбург</a:t>
            </a:r>
            <a:r>
              <a:rPr lang="ru-RU" b="1" i="1" dirty="0" smtClean="0"/>
              <a:t> для детей в Санкт- Петербурге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и по запросу основание пит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8" y="1284336"/>
            <a:ext cx="9146938" cy="55736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79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Город Санкт-Петербург основал Царь Петр 1 на Заячьем острове Финского залива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1008"/>
            <a:ext cx="5033221" cy="335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Картинки по запросу река н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780" y="0"/>
            <a:ext cx="5182219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Картинки по запросу река н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40633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3508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Город расположен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на берегах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реки Нева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белые ночи питер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77" y="1052736"/>
            <a:ext cx="9178659" cy="5805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Санкт-Петербург славится своими разводными мостами и белыми ночами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75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          </a:t>
            </a:r>
            <a:r>
              <a:rPr lang="ru-RU" sz="2800" b="1" i="1" dirty="0" smtClean="0">
                <a:solidFill>
                  <a:schemeClr val="bg1"/>
                </a:solidFill>
              </a:rPr>
              <a:t>Колоннада Исаакиевского собора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олоннада исаакиевского соб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20073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Картинки по запросу колоннада исаакиевского собо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2656"/>
            <a:ext cx="313234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Картинки по запросу колоннада исаакиевского собо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412"/>
            <a:ext cx="5328592" cy="399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6136" y="2924944"/>
            <a:ext cx="35333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Чтобы увидеть город с высоты</a:t>
            </a:r>
          </a:p>
          <a:p>
            <a:r>
              <a:rPr lang="ru-RU" i="1" dirty="0" smtClean="0"/>
              <a:t> птичьего полета,  нужно</a:t>
            </a:r>
          </a:p>
          <a:p>
            <a:r>
              <a:rPr lang="ru-RU" i="1" dirty="0" smtClean="0"/>
              <a:t> преодолеть 262 ступеньки </a:t>
            </a:r>
          </a:p>
          <a:p>
            <a:r>
              <a:rPr lang="ru-RU" i="1" dirty="0" smtClean="0"/>
              <a:t>спиралевидной лестницы. Его </a:t>
            </a:r>
          </a:p>
          <a:p>
            <a:r>
              <a:rPr lang="ru-RU" i="1" dirty="0" smtClean="0"/>
              <a:t>высота 43 метра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спас на кро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3358862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51845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386104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 на крови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3488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Александровский сад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4" name="Picture 8" descr="Картинки по запросу казанский собор пит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645024"/>
            <a:ext cx="487610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39952" y="40050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Казанский собор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медный всад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402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9009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Как же побывать в Петербурге и не увидеть знаменитого Медного всадника?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Такое название памятник Петру 1 получил, благодаря одноименной поэме Пушкина,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хотя на самом деле сделан из бронзы. Это одно из мест, о котором слагают легенды.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емимостье в санкт-петербур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9191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Есть в Питере ещё одно необычное место   — это Пикалов мост или по-другому </a:t>
            </a:r>
          </a:p>
          <a:p>
            <a:r>
              <a:rPr lang="ru-RU" i="1" dirty="0" err="1" smtClean="0">
                <a:solidFill>
                  <a:schemeClr val="bg1"/>
                </a:solidFill>
              </a:rPr>
              <a:t>семимостье</a:t>
            </a:r>
            <a:r>
              <a:rPr lang="ru-RU" i="1" dirty="0" smtClean="0">
                <a:solidFill>
                  <a:schemeClr val="bg1"/>
                </a:solidFill>
              </a:rPr>
              <a:t>  Никольского собора. Кто попадёт туда седьмого июля в семь часов вечера,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может загадать любое желание, и оно сбудется на все сто процентов.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11</cp:revision>
  <dcterms:created xsi:type="dcterms:W3CDTF">2018-01-14T15:10:57Z</dcterms:created>
  <dcterms:modified xsi:type="dcterms:W3CDTF">2018-01-30T04:08:06Z</dcterms:modified>
</cp:coreProperties>
</file>