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62" r:id="rId6"/>
    <p:sldId id="260" r:id="rId7"/>
    <p:sldId id="259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8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Однотонный фон с рамкой для презентации - 55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692"/>
            <a:ext cx="9125744" cy="684430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43608" y="1412776"/>
            <a:ext cx="651274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Путешествие в прошлое</a:t>
            </a:r>
          </a:p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 счетных устройств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Однотонный фон с рамкой для презентации - 55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692"/>
            <a:ext cx="9125744" cy="68443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Однотонный фон с рамкой для презентации - 55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692"/>
            <a:ext cx="9125744" cy="6844308"/>
          </a:xfrm>
          <a:prstGeom prst="rect">
            <a:avLst/>
          </a:prstGeom>
          <a:noFill/>
        </p:spPr>
      </p:pic>
      <p:pic>
        <p:nvPicPr>
          <p:cNvPr id="1028" name="Picture 4" descr="Музей вычислительной техни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730" y="576836"/>
            <a:ext cx="9117270" cy="5012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Однотонный фон с рамкой для презентации - 55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692"/>
            <a:ext cx="9125744" cy="6844308"/>
          </a:xfrm>
          <a:prstGeom prst="rect">
            <a:avLst/>
          </a:prstGeom>
          <a:noFill/>
        </p:spPr>
      </p:pic>
      <p:pic>
        <p:nvPicPr>
          <p:cNvPr id="18434" name="Picture 2" descr="Счёты — Википед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548680"/>
            <a:ext cx="5099980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Однотонный фон с рамкой для презентации - 55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692"/>
            <a:ext cx="9125744" cy="6844308"/>
          </a:xfrm>
          <a:prstGeom prst="rect">
            <a:avLst/>
          </a:prstGeom>
          <a:noFill/>
        </p:spPr>
      </p:pic>
      <p:sp>
        <p:nvSpPr>
          <p:cNvPr id="17410" name="AutoShape 2" descr="Счет на пальцах - до бесконечнос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AutoShape 4" descr="Счет на пальцах - до бесконечнос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4" name="Picture 6" descr="Китайский счет на пальца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764704"/>
            <a:ext cx="6619875" cy="5095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Однотонный фон с рамкой для презентации - 55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692"/>
            <a:ext cx="9125744" cy="6844308"/>
          </a:xfrm>
          <a:prstGeom prst="rect">
            <a:avLst/>
          </a:prstGeom>
          <a:noFill/>
        </p:spPr>
      </p:pic>
      <p:pic>
        <p:nvPicPr>
          <p:cNvPr id="20482" name="Picture 2" descr="фон различных костей животных Стоковое Фото - изображение насчитывающей  ð·ð»o, ð±ð¸ñ‡: 2329058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692696"/>
            <a:ext cx="7761314" cy="55784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Однотонный фон с рамкой для презентации - 55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692"/>
            <a:ext cx="9125744" cy="6844308"/>
          </a:xfrm>
          <a:prstGeom prst="rect">
            <a:avLst/>
          </a:prstGeom>
          <a:noFill/>
        </p:spPr>
      </p:pic>
      <p:sp>
        <p:nvSpPr>
          <p:cNvPr id="15362" name="AutoShape 2" descr="Узелковый счет - История информати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4" name="Picture 4" descr="С ЧЕГО ВСЁ НАЧИНАЛОСЬ - Понятие о сообщениях, информации и информационных  процессах - Ступеньки к информатике 2 класс - А.В. Ломаковская -  Информатика 2 класс - Освіта 2012 рі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6654" y="434948"/>
            <a:ext cx="5963618" cy="5226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Однотонный фон с рамкой для презентации - 55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692"/>
            <a:ext cx="9125744" cy="6844308"/>
          </a:xfrm>
          <a:prstGeom prst="rect">
            <a:avLst/>
          </a:prstGeom>
          <a:noFill/>
        </p:spPr>
      </p:pic>
      <p:sp>
        <p:nvSpPr>
          <p:cNvPr id="16386" name="AutoShape 2" descr="Что такое Абак | Древняя счетная доска | Счеты История возникнов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88" name="Picture 4" descr="Что такое Абак | Древняя счетная доска | Счеты История возникновен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92696"/>
            <a:ext cx="8001000" cy="5286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Однотонный фон с рамкой для презентации - 55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692"/>
            <a:ext cx="9125744" cy="6844308"/>
          </a:xfrm>
          <a:prstGeom prst="rect">
            <a:avLst/>
          </a:prstGeom>
          <a:noFill/>
        </p:spPr>
      </p:pic>
      <p:pic>
        <p:nvPicPr>
          <p:cNvPr id="19458" name="Picture 2" descr="Калькулятор настольный, 12-разрядный, черный&quot; купить | EM888 | ISBN  6973504003003 | Лабирин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79410"/>
            <a:ext cx="5112568" cy="5534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Однотонный фон с рамкой для презентации - 55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692"/>
            <a:ext cx="9125744" cy="6844308"/>
          </a:xfrm>
          <a:prstGeom prst="rect">
            <a:avLst/>
          </a:prstGeom>
          <a:noFill/>
        </p:spPr>
      </p:pic>
      <p:pic>
        <p:nvPicPr>
          <p:cNvPr id="22530" name="Picture 2" descr="Чистка компьютера от пыли в Иркутске ➤ по доступной цене - срочный выезд  мастера из сервисного центра RemLa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520" y="398240"/>
            <a:ext cx="7298840" cy="58390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6</Words>
  <Application>Microsoft Office PowerPoint</Application>
  <PresentationFormat>Экран (4:3)</PresentationFormat>
  <Paragraphs>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Алексей Андреев</dc:creator>
  <cp:lastModifiedBy>kaktu</cp:lastModifiedBy>
  <cp:revision>6</cp:revision>
  <dcterms:created xsi:type="dcterms:W3CDTF">2023-04-05T03:01:05Z</dcterms:created>
  <dcterms:modified xsi:type="dcterms:W3CDTF">2023-04-05T04:00:02Z</dcterms:modified>
</cp:coreProperties>
</file>