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электрическая ламп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0"/>
            <a:ext cx="741682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54868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Путешествие в прошлое лампочки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луч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933234" cy="1800200"/>
          </a:xfrm>
          <a:prstGeom prst="rect">
            <a:avLst/>
          </a:prstGeom>
          <a:noFill/>
        </p:spPr>
      </p:pic>
      <p:sp>
        <p:nvSpPr>
          <p:cNvPr id="9220" name="AutoShape 4" descr="Картинки по запросу све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Картинки по запросу све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 descr="Картинки по запросу свеч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88640"/>
            <a:ext cx="2255583" cy="1948824"/>
          </a:xfrm>
          <a:prstGeom prst="rect">
            <a:avLst/>
          </a:prstGeom>
          <a:noFill/>
        </p:spPr>
      </p:pic>
      <p:pic>
        <p:nvPicPr>
          <p:cNvPr id="9228" name="Picture 12" descr="Картинки по запросу керосиновая ламп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3213992" cy="3213992"/>
          </a:xfrm>
          <a:prstGeom prst="rect">
            <a:avLst/>
          </a:prstGeom>
          <a:noFill/>
        </p:spPr>
      </p:pic>
      <p:pic>
        <p:nvPicPr>
          <p:cNvPr id="9230" name="Picture 14" descr="Картинки по запросу электрическая ламп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492896"/>
            <a:ext cx="3096343" cy="3096344"/>
          </a:xfrm>
          <a:prstGeom prst="rect">
            <a:avLst/>
          </a:prstGeom>
          <a:noFill/>
        </p:spPr>
      </p:pic>
      <p:sp>
        <p:nvSpPr>
          <p:cNvPr id="9232" name="AutoShape 16" descr="Картинки по запросу спич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4" name="AutoShape 18" descr="Картинки по запросу спич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6" name="AutoShape 20" descr="Картинки по запросу спич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8" name="Picture 22" descr="Картинки по запросу спич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0"/>
            <a:ext cx="2793157" cy="2178750"/>
          </a:xfrm>
          <a:prstGeom prst="rect">
            <a:avLst/>
          </a:prstGeom>
          <a:noFill/>
        </p:spPr>
      </p:pic>
      <p:pic>
        <p:nvPicPr>
          <p:cNvPr id="9240" name="Picture 24" descr="Картинки по запросу светильни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3212976"/>
            <a:ext cx="3394769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пещера древнего челов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211960" cy="3158970"/>
          </a:xfrm>
          <a:prstGeom prst="rect">
            <a:avLst/>
          </a:prstGeom>
          <a:noFill/>
        </p:spPr>
      </p:pic>
      <p:pic>
        <p:nvPicPr>
          <p:cNvPr id="8196" name="Picture 4" descr="Картинки по запросу древний оча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2936"/>
            <a:ext cx="3905250" cy="32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факе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788024" cy="3192016"/>
          </a:xfrm>
          <a:prstGeom prst="rect">
            <a:avLst/>
          </a:prstGeom>
          <a:noFill/>
        </p:spPr>
      </p:pic>
      <p:pic>
        <p:nvPicPr>
          <p:cNvPr id="7172" name="Picture 4" descr="Картинки по запросу факе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5244" y="3645024"/>
            <a:ext cx="4717484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лучина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363320" cy="4464496"/>
          </a:xfrm>
          <a:prstGeom prst="rect">
            <a:avLst/>
          </a:prstGeom>
          <a:noFill/>
        </p:spPr>
      </p:pic>
      <p:pic>
        <p:nvPicPr>
          <p:cNvPr id="6148" name="Picture 4" descr="Картинки по запросу берез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3188" y="3573016"/>
            <a:ext cx="3710812" cy="3091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свеч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398778" cy="4248472"/>
          </a:xfrm>
          <a:prstGeom prst="rect">
            <a:avLst/>
          </a:prstGeom>
          <a:noFill/>
        </p:spPr>
      </p:pic>
      <p:sp>
        <p:nvSpPr>
          <p:cNvPr id="5124" name="AutoShape 4" descr="Картинки по запросу пчелиный во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Картинки по запросу пчелиный вос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060848"/>
            <a:ext cx="4762500" cy="4238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неф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"/>
            <a:ext cx="4927475" cy="3284984"/>
          </a:xfrm>
          <a:prstGeom prst="rect">
            <a:avLst/>
          </a:prstGeom>
          <a:noFill/>
        </p:spPr>
      </p:pic>
      <p:pic>
        <p:nvPicPr>
          <p:cNvPr id="4100" name="Picture 4" descr="Картинки по запросу керос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17032"/>
            <a:ext cx="1847850" cy="2466975"/>
          </a:xfrm>
          <a:prstGeom prst="rect">
            <a:avLst/>
          </a:prstGeom>
          <a:noFill/>
        </p:spPr>
      </p:pic>
      <p:pic>
        <p:nvPicPr>
          <p:cNvPr id="4102" name="Picture 6" descr="Картинки по запросу керосиновая ламп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908720"/>
            <a:ext cx="20288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александр ладыг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1"/>
            <a:ext cx="8712967" cy="48405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               Александр </a:t>
            </a:r>
            <a:r>
              <a:rPr lang="ru-RU" sz="4000" dirty="0" err="1" smtClean="0">
                <a:solidFill>
                  <a:srgbClr val="002060"/>
                </a:solidFill>
              </a:rPr>
              <a:t>Ладыгин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устройство электрическая ламп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97969"/>
            <a:ext cx="8136904" cy="5933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3</cp:revision>
  <dcterms:created xsi:type="dcterms:W3CDTF">2018-03-15T03:47:42Z</dcterms:created>
  <dcterms:modified xsi:type="dcterms:W3CDTF">2018-03-15T04:17:21Z</dcterms:modified>
</cp:coreProperties>
</file>