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71" r:id="rId12"/>
    <p:sldId id="272" r:id="rId13"/>
    <p:sldId id="273" r:id="rId14"/>
    <p:sldId id="267" r:id="rId15"/>
    <p:sldId id="268" r:id="rId16"/>
    <p:sldId id="269" r:id="rId17"/>
    <p:sldId id="270" r:id="rId18"/>
    <p:sldId id="275" r:id="rId1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емья в саду с рамкой фон для copyspace | Бесплатно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2996952"/>
            <a:ext cx="51845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 Pro Cond Light" pitchFamily="18" charset="0"/>
              </a:rPr>
              <a:t>                                           Проект </a:t>
            </a:r>
          </a:p>
          <a:p>
            <a:r>
              <a:rPr lang="ru-RU" dirty="0" smtClean="0">
                <a:latin typeface="Georgia Pro Cond Light" pitchFamily="18" charset="0"/>
              </a:rPr>
              <a:t>   по нравственно – патриотическому воспитанию</a:t>
            </a:r>
          </a:p>
          <a:p>
            <a:r>
              <a:rPr lang="ru-RU" b="1" dirty="0" smtClean="0">
                <a:latin typeface="Georgia Pro Cond Light" pitchFamily="18" charset="0"/>
              </a:rPr>
              <a:t>                          «Семейные праздники»</a:t>
            </a:r>
          </a:p>
          <a:p>
            <a:endParaRPr lang="ru-RU" dirty="0" smtClean="0">
              <a:latin typeface="Georgia Pro Cond Light" pitchFamily="18" charset="0"/>
            </a:endParaRPr>
          </a:p>
          <a:p>
            <a:r>
              <a:rPr lang="ru-RU" dirty="0" smtClean="0">
                <a:latin typeface="Georgia Pro Cond Light" pitchFamily="18" charset="0"/>
              </a:rPr>
              <a:t>                 </a:t>
            </a:r>
            <a:r>
              <a:rPr lang="ru-RU" b="1" dirty="0" smtClean="0">
                <a:latin typeface="Georgia Pro Cond Light" pitchFamily="18" charset="0"/>
              </a:rPr>
              <a:t>Группа раннего возраста   «Одуванчики»</a:t>
            </a:r>
          </a:p>
          <a:p>
            <a:r>
              <a:rPr lang="ru-RU" dirty="0" smtClean="0">
                <a:latin typeface="Georgia Pro Cond Light" pitchFamily="18" charset="0"/>
              </a:rPr>
              <a:t> </a:t>
            </a:r>
          </a:p>
          <a:p>
            <a:r>
              <a:rPr lang="ru-RU" dirty="0" smtClean="0">
                <a:latin typeface="Georgia Pro Cond Light" pitchFamily="18" charset="0"/>
              </a:rPr>
              <a:t>                                              Подготовили воспитатели:</a:t>
            </a:r>
          </a:p>
          <a:p>
            <a:r>
              <a:rPr lang="ru-RU" dirty="0" smtClean="0">
                <a:latin typeface="Georgia Pro Cond Light" pitchFamily="18" charset="0"/>
              </a:rPr>
              <a:t>                           Новикова Надежда Валерьевна</a:t>
            </a:r>
            <a:r>
              <a:rPr lang="en-US" dirty="0" smtClean="0">
                <a:latin typeface="Georgia Pro Cond Light" pitchFamily="18" charset="0"/>
              </a:rPr>
              <a:t> I </a:t>
            </a:r>
            <a:r>
              <a:rPr lang="ru-RU" dirty="0" smtClean="0">
                <a:latin typeface="Georgia Pro Cond Light" pitchFamily="18" charset="0"/>
              </a:rPr>
              <a:t>к.к.</a:t>
            </a:r>
          </a:p>
          <a:p>
            <a:r>
              <a:rPr lang="ru-RU" dirty="0" smtClean="0">
                <a:latin typeface="Georgia Pro Cond Light" pitchFamily="18" charset="0"/>
              </a:rPr>
              <a:t>                          Андреева Елена Александровна </a:t>
            </a:r>
            <a:r>
              <a:rPr lang="en-US" dirty="0" smtClean="0">
                <a:latin typeface="Georgia Pro Cond Light" pitchFamily="18" charset="0"/>
              </a:rPr>
              <a:t>I</a:t>
            </a:r>
            <a:r>
              <a:rPr lang="ru-RU" dirty="0" smtClean="0">
                <a:latin typeface="Georgia Pro Cond Light" pitchFamily="18" charset="0"/>
              </a:rPr>
              <a:t> к.к.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Фон презентации детский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F:\iBRIDGE Photos\IMG_5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3520747" cy="2640560"/>
          </a:xfrm>
          <a:prstGeom prst="rect">
            <a:avLst/>
          </a:prstGeom>
          <a:noFill/>
        </p:spPr>
      </p:pic>
      <p:pic>
        <p:nvPicPr>
          <p:cNvPr id="2050" name="Picture 2" descr="F:\iBRIDGE Photos\IMG_5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80728"/>
            <a:ext cx="3605264" cy="27039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260648"/>
            <a:ext cx="6089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Сюжетно ролевые игры «Моя семья»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iBRIDGE Photos\IMG_50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546680" y="4406648"/>
            <a:ext cx="2636604" cy="1977453"/>
          </a:xfrm>
          <a:prstGeom prst="rect">
            <a:avLst/>
          </a:prstGeom>
          <a:noFill/>
        </p:spPr>
      </p:pic>
      <p:pic>
        <p:nvPicPr>
          <p:cNvPr id="1027" name="Picture 3" descr="F:\iBRIDGE Photos\IMG_50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416938" y="1351814"/>
            <a:ext cx="2968685" cy="2226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Фон презентации детский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F:\iBRIDGE Photos\IMG_5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4264830" cy="31986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332656"/>
            <a:ext cx="6527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Поздравление и выставка работ для пап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F:\iBRIDGE Photos\IMG_50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852936"/>
            <a:ext cx="4064629" cy="30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Фон презентации детский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F:\iBRIDGE Photos\IMG_5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57600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F:\iBRIDGE Photos\IMG_5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2636" y="3429000"/>
            <a:ext cx="3965304" cy="2973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F:\iBRIDGE Photos\IMG_5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2656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-486721" y="404664"/>
            <a:ext cx="48531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         Чтение художественной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литературы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Фон презентации детский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F:\iBRIDGE Photos\IMG_5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80928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iBRIDGE Photos\IMG_50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732" y="2132856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43608" y="764704"/>
            <a:ext cx="748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Оформление уголка уединения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фото </a:t>
            </a:r>
            <a:r>
              <a:rPr lang="ru-RU" sz="2800" b="1" dirty="0" smtClean="0">
                <a:solidFill>
                  <a:srgbClr val="FF0000"/>
                </a:solidFill>
              </a:rPr>
              <a:t>семейных праздников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Фон презентации детский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F:\iBRIDGE Photos\IMG_50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97172"/>
            <a:ext cx="2664296" cy="2760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F:\iBRIDGE Photos\IMG_506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268760"/>
            <a:ext cx="3756757" cy="5276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F:\iBRIDGE Photos\IMG_507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980728"/>
            <a:ext cx="4097863" cy="34148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1680" y="0"/>
            <a:ext cx="6036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Семейные праздники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Фон презентации детский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F:\iBRIDGE Photos\IMG_50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4664"/>
            <a:ext cx="3512198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iBRIDGE Photos\IMG_506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32656"/>
            <a:ext cx="2952328" cy="3669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F:\iBRIDGE Photos\IMG_506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933056"/>
            <a:ext cx="3960440" cy="2822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Фон презентации детский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F:\iBRIDGE Photos\IMG_505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3024336" cy="381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iBRIDGE Photos\IMG_50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548680"/>
            <a:ext cx="2772916" cy="3419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iBRIDGE Photos\IMG_506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861048"/>
            <a:ext cx="4357092" cy="2862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Фон презентации детский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F:\iBRIDGE Photos\IMG_50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405708"/>
            <a:ext cx="3894705" cy="5183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iBRIDGE Photos\IMG_505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4750" y="548680"/>
            <a:ext cx="3878796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Фон презентации детский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2204864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Проект реализован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Фон презентации детский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современном темпе жизни родители зачастую не успевают оказать достаточно внимания своим детям, что в свою очередь неблагоприятно сказывается на детско-родительских отношениях, утрачивается ценность семьи. Дети недостаточно осведомлены о членах своей семьи, </a:t>
            </a:r>
            <a:r>
              <a:rPr lang="ru-RU" sz="2400" b="1" dirty="0" smtClean="0"/>
              <a:t>семейных традициях</a:t>
            </a:r>
            <a:r>
              <a:rPr lang="ru-RU" sz="2400" dirty="0" smtClean="0"/>
              <a:t>.</a:t>
            </a:r>
          </a:p>
          <a:p>
            <a:r>
              <a:rPr lang="ru-RU" sz="2400" b="1" dirty="0" smtClean="0"/>
              <a:t>Традиции</a:t>
            </a:r>
            <a:r>
              <a:rPr lang="ru-RU" sz="2400" dirty="0" smtClean="0"/>
              <a:t> функционируют во всех социальных системах и являются необходимым условием их жизнедеятельности.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645024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                          Проблема</a:t>
            </a:r>
          </a:p>
          <a:p>
            <a:r>
              <a:rPr lang="ru-RU" sz="2400" dirty="0" smtClean="0"/>
              <a:t> Взрослые, педагоги и родители, должны помочь детям понять значимость семьи, воспитывать у детей любовь и уважение к членам семьи, прививать чувство привязанности к семье и дому.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Фон презентации детский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628800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                            Цель</a:t>
            </a:r>
            <a:r>
              <a:rPr lang="ru-RU" sz="2400" dirty="0" smtClean="0"/>
              <a:t> </a:t>
            </a:r>
            <a:r>
              <a:rPr lang="ru-RU" sz="2400" b="1" dirty="0" smtClean="0"/>
              <a:t>проекта</a:t>
            </a:r>
            <a:r>
              <a:rPr lang="ru-RU" sz="2400" dirty="0" smtClean="0"/>
              <a:t> :</a:t>
            </a:r>
          </a:p>
          <a:p>
            <a:r>
              <a:rPr lang="ru-RU" sz="2400" dirty="0" smtClean="0"/>
              <a:t>Расширять представления детей о своей семье, семейных традициях.</a:t>
            </a:r>
          </a:p>
          <a:p>
            <a:r>
              <a:rPr lang="ru-RU" sz="2400" b="1" dirty="0" smtClean="0"/>
              <a:t>                                                 Задачи</a:t>
            </a:r>
            <a:r>
              <a:rPr lang="ru-RU" sz="2400" dirty="0" smtClean="0"/>
              <a:t> </a:t>
            </a:r>
            <a:r>
              <a:rPr lang="ru-RU" sz="2400" b="1" dirty="0" smtClean="0"/>
              <a:t>проекта</a:t>
            </a:r>
            <a:r>
              <a:rPr lang="ru-RU" sz="2400" dirty="0" smtClean="0"/>
              <a:t> :</a:t>
            </a:r>
          </a:p>
          <a:p>
            <a:r>
              <a:rPr lang="ru-RU" sz="2400" dirty="0" smtClean="0"/>
              <a:t>1. Формировать у детей представление о семье, о нравственном отношении к семейным традициям, расширять знания о ближнем окружении, учить разбираться в родственных связях.</a:t>
            </a:r>
          </a:p>
          <a:p>
            <a:r>
              <a:rPr lang="ru-RU" sz="2400" dirty="0" smtClean="0"/>
              <a:t>2. Развивать творческие способности родителей и детей в процессе совместной деятельности.</a:t>
            </a:r>
          </a:p>
          <a:p>
            <a:r>
              <a:rPr lang="ru-RU" sz="2400" dirty="0" smtClean="0"/>
              <a:t>3. Воспитывать у детей любовь и уважение к членам семьи, показать ценность семьи для каждого человека и проявлять заботу о родных людях.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76672"/>
            <a:ext cx="7136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Краткосрочный проект </a:t>
            </a:r>
          </a:p>
          <a:p>
            <a:r>
              <a:rPr lang="ru-RU" sz="2400" dirty="0" smtClean="0"/>
              <a:t>Сроки реализации проекта: </a:t>
            </a:r>
            <a:r>
              <a:rPr lang="ru-RU" sz="2400" b="1" dirty="0" smtClean="0"/>
              <a:t>12.02.2024 по 22.02.2024</a:t>
            </a: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Фон презентации детский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620688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       Ожидаемые результаты проекта</a:t>
            </a:r>
            <a:r>
              <a:rPr lang="ru-RU" sz="2400" dirty="0" smtClean="0"/>
              <a:t> </a:t>
            </a:r>
          </a:p>
          <a:p>
            <a:r>
              <a:rPr lang="ru-RU" sz="2400" u="sng" dirty="0" smtClean="0"/>
              <a:t>Дети</a:t>
            </a:r>
            <a:r>
              <a:rPr lang="ru-RU" sz="2400" dirty="0" smtClean="0"/>
              <a:t>: воспитание чувства гордости за свою семью и любви к её членам, расширение знаний детей о своей семье: о членах семьи, традициях, о жизни бабушек и дедушек.</a:t>
            </a:r>
          </a:p>
          <a:p>
            <a:r>
              <a:rPr lang="ru-RU" sz="2400" u="sng" dirty="0" smtClean="0"/>
              <a:t>Родители</a:t>
            </a:r>
            <a:r>
              <a:rPr lang="ru-RU" sz="2400" dirty="0" smtClean="0"/>
              <a:t>: повышение педагогической культуры родителей, установить с ними доверительные и партнёрские отношения.</a:t>
            </a:r>
            <a:endParaRPr lang="ru-RU" sz="2400" dirty="0"/>
          </a:p>
        </p:txBody>
      </p:sp>
      <p:pic>
        <p:nvPicPr>
          <p:cNvPr id="12290" name="Picture 2" descr="Моя семья — моя крепость | Молодежный портал"/>
          <p:cNvPicPr>
            <a:picLocks noChangeAspect="1" noChangeArrowheads="1"/>
          </p:cNvPicPr>
          <p:nvPr/>
        </p:nvPicPr>
        <p:blipFill>
          <a:blip r:embed="rId3" cstate="print"/>
          <a:srcRect t="23684" b="13158"/>
          <a:stretch>
            <a:fillRect/>
          </a:stretch>
        </p:blipFill>
        <p:spPr bwMode="auto">
          <a:xfrm>
            <a:off x="2477768" y="3504797"/>
            <a:ext cx="4326480" cy="2732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Фон презентации детский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166843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Этапы </a:t>
            </a:r>
            <a:r>
              <a:rPr lang="ru-RU" sz="2400" b="1" dirty="0" smtClean="0"/>
              <a:t>реализации проекта :</a:t>
            </a:r>
          </a:p>
          <a:p>
            <a:r>
              <a:rPr lang="ru-RU" sz="2400" dirty="0" smtClean="0"/>
              <a:t>I этап – подготовительный</a:t>
            </a:r>
          </a:p>
          <a:p>
            <a:r>
              <a:rPr lang="ru-RU" sz="2400" dirty="0" smtClean="0"/>
              <a:t>Опрос родителей по проблеме</a:t>
            </a:r>
          </a:p>
          <a:p>
            <a:r>
              <a:rPr lang="ru-RU" sz="2400" dirty="0" smtClean="0"/>
              <a:t>Определение цели и задач</a:t>
            </a:r>
          </a:p>
          <a:p>
            <a:r>
              <a:rPr lang="ru-RU" sz="2400" dirty="0" smtClean="0"/>
              <a:t>Создание необходимых условий для реализации проекта</a:t>
            </a:r>
          </a:p>
          <a:p>
            <a:endParaRPr lang="ru-RU" sz="2400" dirty="0" smtClean="0"/>
          </a:p>
          <a:p>
            <a:r>
              <a:rPr lang="ru-RU" sz="2400" dirty="0" smtClean="0"/>
              <a:t>II этап – реализация проекта</a:t>
            </a:r>
          </a:p>
          <a:p>
            <a:r>
              <a:rPr lang="ru-RU" sz="2400" dirty="0" smtClean="0"/>
              <a:t>Разработка консультации </a:t>
            </a:r>
            <a:r>
              <a:rPr lang="ru-RU" sz="2400" i="1" dirty="0" smtClean="0"/>
              <a:t>«Семейные традиции»</a:t>
            </a:r>
            <a:endParaRPr lang="ru-RU" sz="2400" dirty="0" smtClean="0"/>
          </a:p>
          <a:p>
            <a:r>
              <a:rPr lang="ru-RU" sz="2400" dirty="0" smtClean="0"/>
              <a:t>Создание уголка уединения </a:t>
            </a:r>
            <a:r>
              <a:rPr lang="ru-RU" sz="2400" i="1" dirty="0" smtClean="0"/>
              <a:t>«Семья. Семейные праздники»</a:t>
            </a:r>
            <a:endParaRPr lang="ru-RU" sz="2400" dirty="0" smtClean="0"/>
          </a:p>
          <a:p>
            <a:r>
              <a:rPr lang="ru-RU" sz="2400" dirty="0" smtClean="0"/>
              <a:t>Выставка работ </a:t>
            </a:r>
            <a:r>
              <a:rPr lang="ru-RU" sz="2400" i="1" dirty="0" smtClean="0"/>
              <a:t>«Подарок для папы» к дню Защитников Отечества</a:t>
            </a:r>
          </a:p>
          <a:p>
            <a:r>
              <a:rPr lang="ru-RU" sz="2400" i="1" dirty="0" smtClean="0"/>
              <a:t>Чтение художественных произведений о семье</a:t>
            </a:r>
          </a:p>
          <a:p>
            <a:r>
              <a:rPr lang="ru-RU" sz="2400" i="1" dirty="0" smtClean="0"/>
              <a:t>Изготовление подарков для </a:t>
            </a:r>
            <a:r>
              <a:rPr lang="ru-RU" sz="2400" i="1" dirty="0" smtClean="0"/>
              <a:t>мам</a:t>
            </a:r>
          </a:p>
          <a:p>
            <a:r>
              <a:rPr lang="ru-RU" sz="2400" i="1" dirty="0" smtClean="0"/>
              <a:t>Работа с родителями Беседа с детьми дома «Праздники в кругу семьи»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Фон презентации детский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Познавательное развитие:</a:t>
            </a:r>
          </a:p>
          <a:p>
            <a:r>
              <a:rPr lang="ru-RU" sz="2400" dirty="0" smtClean="0"/>
              <a:t>Дидактические игры </a:t>
            </a:r>
            <a:r>
              <a:rPr lang="ru-RU" sz="2400" i="1" dirty="0" smtClean="0"/>
              <a:t>«Кто у нас какой?»</a:t>
            </a:r>
            <a:r>
              <a:rPr lang="ru-RU" sz="2400" dirty="0" smtClean="0"/>
              <a:t> (рассматривание себя в зеркало, </a:t>
            </a:r>
            <a:r>
              <a:rPr lang="ru-RU" sz="2400" i="1" dirty="0" smtClean="0"/>
              <a:t>«Собери портрет из деталей»</a:t>
            </a:r>
            <a:r>
              <a:rPr lang="ru-RU" sz="2400" dirty="0" smtClean="0"/>
              <a:t>, </a:t>
            </a:r>
            <a:r>
              <a:rPr lang="ru-RU" sz="2400" i="1" dirty="0" smtClean="0"/>
              <a:t>«Составь семью из фигурок»</a:t>
            </a:r>
            <a:r>
              <a:rPr lang="ru-RU" sz="2400" dirty="0" smtClean="0"/>
              <a:t> </a:t>
            </a:r>
            <a:r>
              <a:rPr lang="ru-RU" sz="2400" i="1" dirty="0" smtClean="0"/>
              <a:t>«Родственные отношения»</a:t>
            </a:r>
            <a:r>
              <a:rPr lang="ru-RU" sz="2400" dirty="0" smtClean="0"/>
              <a:t>, </a:t>
            </a:r>
            <a:r>
              <a:rPr lang="ru-RU" sz="2400" i="1" dirty="0" smtClean="0"/>
              <a:t>«Назови как тебя дома ласково называют?»</a:t>
            </a:r>
            <a:r>
              <a:rPr lang="ru-RU" sz="2400" dirty="0" smtClean="0"/>
              <a:t> Рассматривание фотографий членов семьи.</a:t>
            </a:r>
          </a:p>
          <a:p>
            <a:r>
              <a:rPr lang="ru-RU" sz="2400" b="1" dirty="0" smtClean="0"/>
              <a:t>Речевое развитие детей</a:t>
            </a:r>
          </a:p>
          <a:p>
            <a:r>
              <a:rPr lang="ru-RU" sz="2400" dirty="0" smtClean="0"/>
              <a:t>Чтение художественной литературы: р. н. сказка «Репка», </a:t>
            </a:r>
            <a:r>
              <a:rPr lang="ru-RU" sz="2400" i="1" dirty="0" smtClean="0"/>
              <a:t>«Гуси –лебеди»</a:t>
            </a:r>
            <a:r>
              <a:rPr lang="ru-RU" sz="2400" dirty="0" smtClean="0"/>
              <a:t>. Беседы с детьми о своей семье. Рассказ педагога «Как мы отмечаем дни рождения в садике» Чтение стихотворений о семье. Пальчиковая гимнастика «Веселая семья»</a:t>
            </a:r>
          </a:p>
          <a:p>
            <a:r>
              <a:rPr lang="ru-RU" sz="2400" dirty="0" smtClean="0"/>
              <a:t> </a:t>
            </a:r>
            <a:r>
              <a:rPr lang="ru-RU" sz="2400" u="sng" dirty="0" smtClean="0"/>
              <a:t>Беседы</a:t>
            </a:r>
            <a:r>
              <a:rPr lang="ru-RU" sz="2400" dirty="0" smtClean="0"/>
              <a:t>: </a:t>
            </a:r>
            <a:r>
              <a:rPr lang="ru-RU" sz="2400" i="1" dirty="0" smtClean="0"/>
              <a:t>«Я и мой папа»</a:t>
            </a:r>
            <a:r>
              <a:rPr lang="ru-RU" sz="2400" dirty="0" smtClean="0"/>
              <a:t>, </a:t>
            </a:r>
            <a:r>
              <a:rPr lang="ru-RU" sz="2400" i="1" dirty="0" smtClean="0"/>
              <a:t>«Как я помогаю дома»</a:t>
            </a:r>
            <a:r>
              <a:rPr lang="ru-RU" sz="2400" dirty="0" smtClean="0"/>
              <a:t>, </a:t>
            </a:r>
            <a:r>
              <a:rPr lang="ru-RU" sz="2400" i="1" dirty="0" smtClean="0"/>
              <a:t>«Выходной день в семье»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Фон презентации детский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" y="2096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332657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Художественно – эстетическое развитие:</a:t>
            </a:r>
          </a:p>
          <a:p>
            <a:r>
              <a:rPr lang="ru-RU" sz="2400" dirty="0" smtClean="0"/>
              <a:t> Изготовление подарков для пап ко Дню защитников Отечества. Изготовление подарков для мам  «Мама, я тебя люблю»</a:t>
            </a:r>
          </a:p>
          <a:p>
            <a:r>
              <a:rPr lang="ru-RU" sz="2400" dirty="0" smtClean="0"/>
              <a:t> </a:t>
            </a:r>
            <a:r>
              <a:rPr lang="ru-RU" sz="2400" b="1" dirty="0" smtClean="0"/>
              <a:t>Игровая деятельность:</a:t>
            </a:r>
          </a:p>
          <a:p>
            <a:pPr lvl="0"/>
            <a:r>
              <a:rPr lang="ru-RU" sz="2400" dirty="0" smtClean="0"/>
              <a:t>Сюжетно – ролевые игры: </a:t>
            </a:r>
            <a:r>
              <a:rPr lang="ru-RU" sz="2400" i="1" dirty="0" smtClean="0"/>
              <a:t>«Поможем маме приготовить обед»</a:t>
            </a:r>
            <a:r>
              <a:rPr lang="ru-RU" sz="2400" dirty="0" smtClean="0"/>
              <a:t>, </a:t>
            </a:r>
            <a:r>
              <a:rPr lang="ru-RU" sz="2400" i="1" dirty="0" smtClean="0"/>
              <a:t>«Постираем платочки»</a:t>
            </a:r>
            <a:r>
              <a:rPr lang="ru-RU" sz="2400" dirty="0" smtClean="0"/>
              <a:t>, </a:t>
            </a:r>
            <a:r>
              <a:rPr lang="ru-RU" sz="2400" i="1" dirty="0" smtClean="0"/>
              <a:t>«Магазин»</a:t>
            </a:r>
            <a:r>
              <a:rPr lang="ru-RU" sz="2400" dirty="0" smtClean="0"/>
              <a:t>, </a:t>
            </a:r>
            <a:r>
              <a:rPr lang="ru-RU" sz="2400" i="1" dirty="0" smtClean="0"/>
              <a:t>«Уложим дочку спать»</a:t>
            </a:r>
            <a:r>
              <a:rPr lang="ru-RU" sz="2400" dirty="0" smtClean="0"/>
              <a:t>, </a:t>
            </a:r>
            <a:r>
              <a:rPr lang="ru-RU" sz="2400" i="1" dirty="0" smtClean="0"/>
              <a:t>«Искупаем куклу Катю</a:t>
            </a:r>
            <a:r>
              <a:rPr lang="ru-RU" sz="2400" i="1" dirty="0" smtClean="0"/>
              <a:t>»</a:t>
            </a:r>
            <a:r>
              <a:rPr lang="ru-RU" sz="2400" dirty="0" smtClean="0"/>
              <a:t>.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endParaRPr lang="ru-RU" sz="2400" dirty="0" smtClean="0">
              <a:solidFill>
                <a:prstClr val="black"/>
              </a:solidFill>
            </a:endParaRPr>
          </a:p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III </a:t>
            </a:r>
            <a:r>
              <a:rPr lang="ru-RU" sz="2400" b="1" dirty="0">
                <a:solidFill>
                  <a:prstClr val="black"/>
                </a:solidFill>
              </a:rPr>
              <a:t>этап- заключительный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Обработка результатов по реализации проекта. Фотовыставка </a:t>
            </a:r>
            <a:r>
              <a:rPr lang="ru-RU" sz="2400" i="1" dirty="0">
                <a:solidFill>
                  <a:prstClr val="black"/>
                </a:solidFill>
              </a:rPr>
              <a:t>«Мой папа!»</a:t>
            </a:r>
            <a:r>
              <a:rPr lang="ru-RU" sz="24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Презентация проекта </a:t>
            </a:r>
            <a:r>
              <a:rPr lang="ru-RU" sz="2400" i="1" dirty="0">
                <a:solidFill>
                  <a:prstClr val="black"/>
                </a:solidFill>
              </a:rPr>
              <a:t>«Семейные праздники»</a:t>
            </a:r>
            <a:endParaRPr lang="ru-RU" sz="2400" dirty="0">
              <a:solidFill>
                <a:prstClr val="black"/>
              </a:solidFill>
            </a:endParaRP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Фон презентации детский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результате мероприятий, которые были проведены в ходе проекта : беседы, выставки, совместная деятельность детей и родителей мы получили положительный результат. У детей сформировались представления о семье, расширились знания о ближнем окружении, дети научились разбираться в родственных связях. Активность родителей в создании папки с традициями и выставки, говорит о том, что эти формы работы являются востребованными. Наглядно - информационное направление дает возможность донести до родителей любую информацию в доступной форме, напомнить тактично о родительских обязанностях и ответственности.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Фон презентации детский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F:\iBRIDGE Photos\IMG_50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3716747" cy="3680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iBRIDGE Photos\IMG_5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1565" y="2780928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31640" y="332656"/>
            <a:ext cx="6091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Изготовление подарков для мам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172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 Андреев</dc:creator>
  <cp:lastModifiedBy>Психолог</cp:lastModifiedBy>
  <cp:revision>33</cp:revision>
  <cp:lastPrinted>2024-02-20T12:43:03Z</cp:lastPrinted>
  <dcterms:created xsi:type="dcterms:W3CDTF">2024-02-12T09:35:47Z</dcterms:created>
  <dcterms:modified xsi:type="dcterms:W3CDTF">2024-02-20T12:49:17Z</dcterms:modified>
</cp:coreProperties>
</file>