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смический фон для детей - фото и картинки abrakadabra.f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1124744"/>
            <a:ext cx="73755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Познавательно – творческий 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проект «Космос»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9" y="4149080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Подготовила воспитатель </a:t>
            </a:r>
            <a:r>
              <a:rPr lang="en-US" sz="2400" b="1" dirty="0" smtClean="0">
                <a:solidFill>
                  <a:srgbClr val="FFFF00"/>
                </a:solidFill>
              </a:rPr>
              <a:t>I </a:t>
            </a:r>
            <a:r>
              <a:rPr lang="ru-RU" sz="2400" b="1" dirty="0" smtClean="0">
                <a:solidFill>
                  <a:srgbClr val="FFFF00"/>
                </a:solidFill>
              </a:rPr>
              <a:t>к.к.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Андреева Елена Александровна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смический фон для детей - фото и картинки abrakadabra.f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1" name="Picture 1" descr="F:\iBRIDGE Photos\IMG_0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69549" y="681717"/>
            <a:ext cx="2792487" cy="2094365"/>
          </a:xfrm>
          <a:prstGeom prst="rect">
            <a:avLst/>
          </a:prstGeom>
          <a:noFill/>
        </p:spPr>
      </p:pic>
      <p:pic>
        <p:nvPicPr>
          <p:cNvPr id="5122" name="Picture 2" descr="F:\iBRIDGE Photos\IMG_08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659765" y="660715"/>
            <a:ext cx="3200534" cy="2400400"/>
          </a:xfrm>
          <a:prstGeom prst="rect">
            <a:avLst/>
          </a:prstGeom>
          <a:noFill/>
        </p:spPr>
      </p:pic>
      <p:pic>
        <p:nvPicPr>
          <p:cNvPr id="5123" name="Picture 3" descr="F:\iBRIDGE Photos\IMG_09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666571" y="711680"/>
            <a:ext cx="3352396" cy="2514297"/>
          </a:xfrm>
          <a:prstGeom prst="rect">
            <a:avLst/>
          </a:prstGeom>
          <a:noFill/>
        </p:spPr>
      </p:pic>
      <p:pic>
        <p:nvPicPr>
          <p:cNvPr id="5124" name="Picture 4" descr="F:\iBRIDGE Photos\IMG_09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68261" y="3872299"/>
            <a:ext cx="2970330" cy="2227748"/>
          </a:xfrm>
          <a:prstGeom prst="rect">
            <a:avLst/>
          </a:prstGeom>
          <a:noFill/>
        </p:spPr>
      </p:pic>
      <p:pic>
        <p:nvPicPr>
          <p:cNvPr id="5125" name="Picture 5" descr="F:\iBRIDGE Photos\IMG_08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332396" y="3884628"/>
            <a:ext cx="3068960" cy="2301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смический фон для детей - фото и картинки abrakadabra.f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7" name="Picture 1" descr="F:\iBRIDGE Photos\IMG_09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2992699" cy="5331197"/>
          </a:xfrm>
          <a:prstGeom prst="rect">
            <a:avLst/>
          </a:prstGeom>
          <a:noFill/>
        </p:spPr>
      </p:pic>
      <p:pic>
        <p:nvPicPr>
          <p:cNvPr id="4098" name="Picture 2" descr="F:\iBRIDGE Photos\IMG_09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6672"/>
            <a:ext cx="3408013" cy="5984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смический фон для детей - фото и картинки abrakadabra.f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2780928"/>
            <a:ext cx="55164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u="sng" dirty="0" smtClean="0">
                <a:solidFill>
                  <a:srgbClr val="FFFF00"/>
                </a:solidFill>
              </a:rPr>
              <a:t>ПРОЕКТ РЕАЛИЗОВАН</a:t>
            </a:r>
            <a:endParaRPr lang="ru-RU" sz="44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смический фон для детей - фото и картинки abrakadabra.f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116632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Тип проекта:</a:t>
            </a:r>
            <a:r>
              <a:rPr lang="ru-RU" sz="4000" dirty="0" smtClean="0"/>
              <a:t> обучающий, исследовательский, игровой.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Продолжительность:</a:t>
            </a:r>
            <a:r>
              <a:rPr lang="ru-RU" sz="4000" dirty="0" smtClean="0"/>
              <a:t> краткосрочный – </a:t>
            </a:r>
            <a:r>
              <a:rPr lang="ru-RU" sz="4000" dirty="0" smtClean="0"/>
              <a:t> 2 недели</a:t>
            </a:r>
            <a:r>
              <a:rPr lang="ru-RU" sz="4000" dirty="0" smtClean="0"/>
              <a:t>.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Участники проекта:</a:t>
            </a:r>
            <a:r>
              <a:rPr lang="ru-RU" sz="4000" dirty="0" smtClean="0"/>
              <a:t> воспитатель, дети, родители.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смический фон для детей - фото и картинки abrakadabra.f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889844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Цель проекта:</a:t>
            </a:r>
            <a:r>
              <a:rPr lang="ru-RU" sz="2400" dirty="0" smtClean="0"/>
              <a:t> формирование у детей старшего дошкольного возраста представлений о космическом пространстве, солнечной системе и освоение космоса людьми.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Задачи:</a:t>
            </a:r>
            <a:endParaRPr lang="ru-RU" sz="4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Актуализировать знания детей о многообразии космоса, о космонавтах, космических летательных космонавтах.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Развивать творческое воображение, фантазию, умение импровизировать.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Воспитывать патриотические качества, гордость за людей данной профессии, к своей Родине;                                                   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Привлечь родителей к совместной деятельности.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смический фон для детей - фото и картинки abrakadabra.f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-79653"/>
            <a:ext cx="889248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Актуальность:</a:t>
            </a:r>
            <a:r>
              <a:rPr lang="ru-RU" sz="2400" dirty="0" smtClean="0"/>
              <a:t> Несколько десятков лет назад мало кто из вчерашних мальчишек не хотел стать космонавтом. Эта мечта совсем не актуальна для современных детей. Тем не менее современные дошкольники задают много вопросов о космосе, космическом пространстве, космонавтах, так как всё неведомое, непонятное, недоступное будоражит детскую фантазию. Космические пираты, звездные войны и другие инопланетные существа – герои их любимых мультфильмов. Вымышленные персонажи дезинформируют дошкольников, рассказывая о несуществующих планетах. Поэтому важно грамотно выстроить работу по формированию у детей представлений о космосе.</a:t>
            </a:r>
          </a:p>
          <a:p>
            <a:r>
              <a:rPr lang="ru-RU" sz="2400" dirty="0" smtClean="0"/>
              <a:t>Данный проект направлен на обогащение  познавательно-эстетической компетентности старших дошкольников, поможет систематизировать полученные знания и применять их в различных видах деятельности, сформировать конструктивные навыки.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смический фон для детей - фото и картинки abrakadabra.f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71296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Проблема.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/>
              <a:t>Поверхностные знания детей о космосе, первом человеке, полетевшем в космос, о существовании праздника в России – День космонавтики.</a:t>
            </a:r>
          </a:p>
          <a:p>
            <a:r>
              <a:rPr lang="ru-RU" sz="2800" dirty="0" smtClean="0"/>
              <a:t>Недостаточное внимание родителей к российскому празднику – День космонавтики.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Предполагаемые результаты:</a:t>
            </a:r>
            <a:endParaRPr lang="ru-RU" sz="28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сформированы представления о космосе, летательных аппаратах, космонавтах.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реализованы потребности детей в продуктивных видах деятельности.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воспитаны патриотические чувства и качества.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вовлечены родители к участию в проектной деятельности.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смический фон для детей - фото и картинки abrakadabra.f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Подготовительный этап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43841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Подбор иллюстраций о космосе, космонавтах, солнечной системы.</a:t>
            </a:r>
          </a:p>
          <a:p>
            <a:r>
              <a:rPr lang="ru-RU" sz="2800" dirty="0" smtClean="0"/>
              <a:t>Подготовить презентацию </a:t>
            </a:r>
            <a:r>
              <a:rPr lang="ru-RU" sz="2800" dirty="0" smtClean="0"/>
              <a:t>«Космос»…</a:t>
            </a:r>
            <a:r>
              <a:rPr lang="ru-RU" sz="2800" dirty="0" smtClean="0"/>
              <a:t>Космонавтике посвящается.</a:t>
            </a:r>
          </a:p>
          <a:p>
            <a:r>
              <a:rPr lang="ru-RU" sz="2800" dirty="0" smtClean="0"/>
              <a:t>Подбор мультфильмов на тему космоса.</a:t>
            </a:r>
          </a:p>
          <a:p>
            <a:r>
              <a:rPr lang="ru-RU" sz="2800" dirty="0" smtClean="0"/>
              <a:t>Подбор </a:t>
            </a:r>
            <a:r>
              <a:rPr lang="ru-RU" sz="2800" dirty="0" smtClean="0"/>
              <a:t>фонотеки.</a:t>
            </a:r>
          </a:p>
          <a:p>
            <a:r>
              <a:rPr lang="ru-RU" sz="2800" dirty="0" smtClean="0"/>
              <a:t>Разработка конспектов ООД.</a:t>
            </a:r>
          </a:p>
          <a:p>
            <a:r>
              <a:rPr lang="ru-RU" sz="2800" dirty="0" smtClean="0"/>
              <a:t>Подбор </a:t>
            </a:r>
            <a:r>
              <a:rPr lang="ru-RU" sz="2800" dirty="0" smtClean="0"/>
              <a:t>дидактического материала, загадок и стихов о космосе.</a:t>
            </a:r>
          </a:p>
          <a:p>
            <a:r>
              <a:rPr lang="ru-RU" sz="2800" dirty="0" smtClean="0"/>
              <a:t>Составление картотеки подвижных игр и сюжетно-ролевых игр на заданную тематику.</a:t>
            </a:r>
          </a:p>
          <a:p>
            <a:r>
              <a:rPr lang="ru-RU" sz="2800" dirty="0" smtClean="0"/>
              <a:t>Подготовка спортивного развлечения.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смический фон для детей - фото и картинки abrakadabra.f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5401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Основной этап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Изготовление поделок, рисунков, коллажей на тему «Космические фантазии</a:t>
            </a:r>
            <a:r>
              <a:rPr lang="ru-RU" sz="2800" dirty="0" smtClean="0"/>
              <a:t>». Оформление уголка по теме «Космос»</a:t>
            </a:r>
            <a:endParaRPr lang="ru-RU" sz="2800" dirty="0" smtClean="0"/>
          </a:p>
          <a:p>
            <a:r>
              <a:rPr lang="ru-RU" sz="2800" dirty="0" smtClean="0"/>
              <a:t>Составление рассказов с детьми «Полет в Космос», 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оформление выставки рисунков на тему: «Ракета»</a:t>
            </a:r>
            <a:endParaRPr lang="ru-RU" sz="2800" dirty="0" smtClean="0"/>
          </a:p>
          <a:p>
            <a:r>
              <a:rPr lang="ru-RU" sz="2800" dirty="0" smtClean="0"/>
              <a:t>Совместная подготовка к спортивному празднику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Проведение открытого занятия «Космос»</a:t>
            </a:r>
          </a:p>
          <a:p>
            <a:r>
              <a:rPr lang="ru-RU" sz="2800" dirty="0" smtClean="0"/>
              <a:t>Изготовление совместной работы из пластилина «мой космос»</a:t>
            </a:r>
          </a:p>
          <a:p>
            <a:r>
              <a:rPr lang="ru-RU" sz="2800" dirty="0" smtClean="0"/>
              <a:t>Изготовление поделок совместно с родителями на тему «Космос»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смический фон для детей - фото и картинки abrakadabra.f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5066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Итоговый этап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836712"/>
            <a:ext cx="5461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Оформление продукта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340768"/>
            <a:ext cx="5801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Демонстрация опыта работы.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844824"/>
            <a:ext cx="6534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Выставка поделок, рисунков, коллажей «Космические фантазии»</a:t>
            </a:r>
          </a:p>
          <a:p>
            <a:r>
              <a:rPr lang="ru-RU" sz="2800" dirty="0" smtClean="0"/>
              <a:t>Спортивный праздник «Мы космонавты</a:t>
            </a:r>
            <a:r>
              <a:rPr lang="ru-RU" sz="2800" dirty="0" smtClean="0"/>
              <a:t>».</a:t>
            </a:r>
          </a:p>
          <a:p>
            <a:r>
              <a:rPr lang="ru-RU" sz="2800" dirty="0" smtClean="0"/>
              <a:t>Представление открытого занятия</a:t>
            </a:r>
            <a:endParaRPr lang="ru-RU" sz="2800" dirty="0"/>
          </a:p>
        </p:txBody>
      </p:sp>
      <p:pic>
        <p:nvPicPr>
          <p:cNvPr id="7169" name="Picture 1" descr="F:\iBRIDGE Photos\IMG_0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04664"/>
            <a:ext cx="2555776" cy="1916832"/>
          </a:xfrm>
          <a:prstGeom prst="rect">
            <a:avLst/>
          </a:prstGeom>
          <a:noFill/>
        </p:spPr>
      </p:pic>
      <p:pic>
        <p:nvPicPr>
          <p:cNvPr id="7170" name="Picture 2" descr="F:\iBRIDGE Photos\IMG_08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365104"/>
            <a:ext cx="2864496" cy="2148372"/>
          </a:xfrm>
          <a:prstGeom prst="rect">
            <a:avLst/>
          </a:prstGeom>
          <a:noFill/>
        </p:spPr>
      </p:pic>
      <p:pic>
        <p:nvPicPr>
          <p:cNvPr id="7171" name="Picture 3" descr="F:\iBRIDGE Photos\IMG_08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149080"/>
            <a:ext cx="3320546" cy="2490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смический фон для детей - фото и картинки abrakadabra.f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5" name="Picture 1" descr="F:\iBRIDGE Photos\IMG_0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404665"/>
            <a:ext cx="3528392" cy="2646294"/>
          </a:xfrm>
          <a:prstGeom prst="rect">
            <a:avLst/>
          </a:prstGeom>
          <a:noFill/>
        </p:spPr>
      </p:pic>
      <p:pic>
        <p:nvPicPr>
          <p:cNvPr id="6146" name="Picture 2" descr="F:\iBRIDGE Photos\IMG_08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670877" y="873739"/>
            <a:ext cx="3752595" cy="2814446"/>
          </a:xfrm>
          <a:prstGeom prst="rect">
            <a:avLst/>
          </a:prstGeom>
          <a:noFill/>
        </p:spPr>
      </p:pic>
      <p:pic>
        <p:nvPicPr>
          <p:cNvPr id="6147" name="Picture 3" descr="F:\iBRIDGE Photos\IMG_08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22505" y="3574039"/>
            <a:ext cx="3464563" cy="2598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250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Андреев</dc:creator>
  <cp:lastModifiedBy>kaktu</cp:lastModifiedBy>
  <cp:revision>13</cp:revision>
  <dcterms:created xsi:type="dcterms:W3CDTF">2022-04-12T10:42:39Z</dcterms:created>
  <dcterms:modified xsi:type="dcterms:W3CDTF">2022-04-15T09:12:40Z</dcterms:modified>
</cp:coreProperties>
</file>