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👍 Сказка о рыбаке и рыбке. А.С. Пушкин 🐱 | Сказки для детей. Рассказы и  сказки с картин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        Проектная деятельность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в подготовительной группе № 8 «Пчелки»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7728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Знакомство с творчеством А.С. Пушкина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364502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 воспитатель: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Андреева Елена Александровна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dou4.aramilgo.ru/teachers/21/fotos/1603249504/IMG_8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63299" y="377061"/>
            <a:ext cx="5328590" cy="52397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66124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Чтение, обсуждение и зарисовка сказки «О рыбака и рыбке»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://dou4.aramilgo.ru/teachers/21/fotos/1603249504/IMG_8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7576" y="2152824"/>
            <a:ext cx="4608513" cy="4136529"/>
          </a:xfrm>
          <a:prstGeom prst="rect">
            <a:avLst/>
          </a:prstGeom>
          <a:noFill/>
        </p:spPr>
      </p:pic>
      <p:pic>
        <p:nvPicPr>
          <p:cNvPr id="11268" name="Picture 4" descr="http://dou4.aramilgo.ru/teachers/21/fotos/1603249504/IMG_8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08663" y="1920675"/>
            <a:ext cx="4249265" cy="31869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5" y="4766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Просмотр мультфильма и зарисовка «Сказка о мертвой царевне и семи богатырях»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299695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    Спасибо за внимание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412854"/>
            <a:ext cx="856895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самых ярких творцов художественных образов,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доступных пониманию детей является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Сергеевич Пушкин.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ворчество А. С. Пушкина открывает и объясняет ребенку жизнь общества и природы, мир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человеческих чувств и взаимоотношений. У детей развивается мышление и воображение, происходит обогащение эмоций.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Огромно его воспитательное, познавательное и эстетическое значение, так, как, расширяя знания ребенка об окружающем мире, сказки и стихи А. С. Пушкина воздействуют на личность детей, развивают умение тонко чувствовать форму и ритм родного языка. Напевность, ритмичность, лаконичность, выразительность, музыкальность его стихов всегда находит отклик в душе, как взрослого, так и ребенка. Творчество А. С. Пушкина помогает развить ребенку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уровень культуры речи, способствует развитию образной речи, восприятию разнообразных сюжетов.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и активизация словаря направлено на понимание смыслового богатства слова, помогает подчеркнуть его образность.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72084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 </a:t>
            </a:r>
            <a:r>
              <a:rPr lang="ru-RU" sz="2400" b="1" dirty="0" smtClean="0"/>
              <a:t>Дети проявляют интерес к сказкам, однако необходимо разнообразить представления дошкольников о разных видах сказок.</a:t>
            </a:r>
            <a:br>
              <a:rPr lang="ru-RU" sz="2400" b="1" dirty="0" smtClean="0"/>
            </a:br>
            <a:r>
              <a:rPr lang="ru-RU" sz="2400" b="1" dirty="0" smtClean="0"/>
              <a:t>• Недостаточно высокий уровень читательского интереса, читательской культуры детей.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</a:t>
            </a:r>
            <a:r>
              <a:rPr lang="ru-RU" sz="2800" b="1" u="sng" dirty="0" smtClean="0"/>
              <a:t>Проблемные вопросы: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• </a:t>
            </a:r>
            <a:r>
              <a:rPr lang="ru-RU" sz="2800" b="1" dirty="0" smtClean="0"/>
              <a:t>Любите ли вы сказки и почему?</a:t>
            </a:r>
            <a:br>
              <a:rPr lang="ru-RU" sz="2800" b="1" dirty="0" smtClean="0"/>
            </a:br>
            <a:r>
              <a:rPr lang="ru-RU" sz="2800" b="1" dirty="0" smtClean="0"/>
              <a:t>• Какую пользу они приносят?</a:t>
            </a:r>
            <a:br>
              <a:rPr lang="ru-RU" sz="2800" b="1" dirty="0" smtClean="0"/>
            </a:br>
            <a:r>
              <a:rPr lang="ru-RU" sz="2800" b="1" dirty="0" smtClean="0"/>
              <a:t>• Нужны ли сказки в жизни?</a:t>
            </a:r>
            <a:br>
              <a:rPr lang="ru-RU" sz="2800" b="1" dirty="0" smtClean="0"/>
            </a:br>
            <a:r>
              <a:rPr lang="ru-RU" sz="2800" b="1" dirty="0" smtClean="0"/>
              <a:t>• Кто пишет сказки?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764704"/>
            <a:ext cx="395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Проблема проекта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980728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Познакомить и приобщить  детей к богатствам русской художественной </a:t>
            </a:r>
            <a:r>
              <a:rPr lang="ru-RU" sz="2800" b="1" dirty="0" err="1" smtClean="0"/>
              <a:t>литературына</a:t>
            </a:r>
            <a:r>
              <a:rPr lang="ru-RU" sz="2800" b="1" dirty="0" smtClean="0"/>
              <a:t> примере творчества, а именно сказок А. С. Пушкина.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476672"/>
            <a:ext cx="316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ЦЕЛЬ ПРОЕКТА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Образовательные: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b="1" dirty="0" smtClean="0"/>
              <a:t>Познакомить с жизнью и творчеством А. С. Пушкина.</a:t>
            </a:r>
            <a:br>
              <a:rPr lang="ru-RU" b="1" dirty="0" smtClean="0"/>
            </a:br>
            <a:r>
              <a:rPr lang="ru-RU" b="1" dirty="0" smtClean="0"/>
              <a:t>• Учить понимать мораль каждой сказки, знакомить с человеческими пороками и добродетелью.</a:t>
            </a:r>
            <a:br>
              <a:rPr lang="ru-RU" b="1" dirty="0" smtClean="0"/>
            </a:br>
            <a:r>
              <a:rPr lang="ru-RU" b="1" dirty="0" smtClean="0"/>
              <a:t>• Формировать у детей устойчивый интерес к чтению, умение слушать и понимать художественный текст.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924944"/>
            <a:ext cx="372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ЗАДАЧИ ПРОЕКТА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Развивающие: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b="1" dirty="0" smtClean="0"/>
              <a:t>Сформировать высокий познавательный интерес детей и родителей к творчеству великого русского поэта.</a:t>
            </a:r>
            <a:br>
              <a:rPr lang="ru-RU" b="1" dirty="0" smtClean="0"/>
            </a:br>
            <a:r>
              <a:rPr lang="ru-RU" b="1" dirty="0" smtClean="0"/>
              <a:t>• Закрепить правила общения с книгой и подбором литературы для книжного уголка.</a:t>
            </a:r>
            <a:br>
              <a:rPr lang="ru-RU" b="1" dirty="0" smtClean="0"/>
            </a:br>
            <a:r>
              <a:rPr lang="ru-RU" b="1" dirty="0" smtClean="0"/>
              <a:t>• Поощрять творческое проявление в творческих играх по сюжетам произведений, инсценировках, драматизациях, выразительном чтении, рисовании и других видах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5183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Воспитательные: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• Воспитывать чувство прекрасного по произведениям поэта.</a:t>
            </a:r>
            <a:br>
              <a:rPr lang="ru-RU" b="1" dirty="0" smtClean="0"/>
            </a:br>
            <a:r>
              <a:rPr lang="ru-RU" b="1" dirty="0" smtClean="0"/>
              <a:t>• Воспитывать патриотические чувства, гордость за Россию.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364502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УЧАСТНИКИ ПРОЕКТА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14908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Воспитатель, родители, дети.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725144"/>
            <a:ext cx="530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СРОКИ РЕАЛИЗАЦИИ ПРОЕКТА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373216"/>
            <a:ext cx="439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октябрь- ноябрь 2020 года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548680"/>
            <a:ext cx="4695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ОЖИДАЕМЫЙ РЕЗУЛЬТАТ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2474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b="1" dirty="0" smtClean="0"/>
              <a:t>Знакомство с жизнью и творчеством А. С. Пушкина.</a:t>
            </a:r>
            <a:br>
              <a:rPr lang="ru-RU" b="1" dirty="0" smtClean="0"/>
            </a:br>
            <a:r>
              <a:rPr lang="ru-RU" b="1" dirty="0" smtClean="0"/>
              <a:t>• Понимание морали каждой сказки, знакомство с человеческими пороками и добродетелью.</a:t>
            </a:r>
            <a:br>
              <a:rPr lang="ru-RU" b="1" dirty="0" smtClean="0"/>
            </a:br>
            <a:r>
              <a:rPr lang="ru-RU" b="1" dirty="0" smtClean="0"/>
              <a:t>• Формирование у детей устойчивого интереса к чтению, умение слушать и понимать художественный текст.</a:t>
            </a:r>
            <a:br>
              <a:rPr lang="ru-RU" b="1" dirty="0" smtClean="0"/>
            </a:br>
            <a:r>
              <a:rPr lang="ru-RU" b="1" dirty="0" smtClean="0"/>
              <a:t>Образовательная область: познавательное развитие, речевое развитие, художественно-эстетическое развитие.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306896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 ТИП ПРОЕКТА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645024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информационно-познавательный, творческий.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26876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игровая деятельность, беседы, чтение художественной литературы, выставка книг, детских рисунков лепка  на темы произведений А. С. Пушкина.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76672"/>
            <a:ext cx="4098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ФОРМА ПРОВЕДЕНИЯ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27687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</a:t>
            </a:r>
            <a:r>
              <a:rPr lang="ru-RU" sz="3200" b="1" u="sng" dirty="0" smtClean="0">
                <a:solidFill>
                  <a:srgbClr val="FF0000"/>
                </a:solidFill>
              </a:rPr>
              <a:t>ПОДГОТОВИТЕЛЬНЫЙ ЭТАП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96952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Опрос родителей и детей о том, какие книги дома читают; есть ли в домашней библиотеке произведения А. С. Пушкина.</a:t>
            </a:r>
            <a:br>
              <a:rPr lang="ru-RU" dirty="0" smtClean="0"/>
            </a:br>
            <a:r>
              <a:rPr lang="ru-RU" dirty="0" smtClean="0"/>
              <a:t>• Обсуждение целей и задач проекта, выяснение возможностей, средств, необходимых для реализации проекта.</a:t>
            </a:r>
            <a:br>
              <a:rPr lang="ru-RU" dirty="0" smtClean="0"/>
            </a:br>
            <a:r>
              <a:rPr lang="ru-RU" dirty="0" smtClean="0"/>
              <a:t>• Составление плана работы.</a:t>
            </a:r>
            <a:br>
              <a:rPr lang="ru-RU" dirty="0" smtClean="0"/>
            </a:br>
            <a:r>
              <a:rPr lang="ru-RU" dirty="0" smtClean="0"/>
              <a:t>• Подбор методической, художественной литературы, иллюстративного, музыкального материала, по теме проекта, подбор мультипликационных фильмов.</a:t>
            </a:r>
            <a:br>
              <a:rPr lang="ru-RU" dirty="0" smtClean="0"/>
            </a:br>
            <a:r>
              <a:rPr lang="ru-RU" dirty="0" smtClean="0"/>
              <a:t>• Подбор материала для изобразительной и продуктивной деятельности детей.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484785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6064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ОСНОВНОЙ ЭТАП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397000"/>
          <a:ext cx="820891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Организованная деятельность.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Беседы с детьми: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Какие сказки А. С. Пушкина вы знаете?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Для чего нужны сказки?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Какие бывают сказки?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Мое отношение к сказкам.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Какая ваша самая любимая сказка? Почему?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Чему учат сказки?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Почему в сказках животные разговаривают?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Художественная литература.</a:t>
                      </a:r>
                      <a:b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Чтение: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«У Лукоморья дуб зеленый… ».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«Сказка о мертвой царевне и семи богатырях».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«Сказка о царе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Салтане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«Сказка о рыбаке и рыбке».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«Сказка о Золотом петушке».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«Сказка о Попе и работнике его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Балде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Заучивание: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загадок по сказкам А. С. Пушкина.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стихов А. С. Пушкина: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«Волшебница-зима»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«Уж небо осенью дышало… »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 &quot;А. С. Пушкин&quot; - Шаблоны для создания презентаций  - Мои работы - Каталог файлов - Копи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623221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508518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Заучивание стихотворения и зарисовка 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«У Лукоморья дуб зеленый…»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374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12</cp:revision>
  <dcterms:created xsi:type="dcterms:W3CDTF">2020-12-01T11:57:36Z</dcterms:created>
  <dcterms:modified xsi:type="dcterms:W3CDTF">2021-02-20T04:32:17Z</dcterms:modified>
</cp:coreProperties>
</file>