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-1296" y="-6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12.12.2020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12.12.2020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12.12.2020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12.12.2020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12.12.2020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12.12.2020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12.12.2020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8" name="Picture 4" descr="Снегири - Картинка на телефон / Обои на рабочий стол №140920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4211960" y="332656"/>
            <a:ext cx="493204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i="1" dirty="0" smtClean="0">
                <a:solidFill>
                  <a:srgbClr val="0070C0"/>
                </a:solidFill>
              </a:rPr>
              <a:t>Проект по окружающему миру  </a:t>
            </a:r>
            <a:r>
              <a:rPr lang="ru-RU" sz="3600" b="1" dirty="0" smtClean="0">
                <a:solidFill>
                  <a:srgbClr val="0070C0"/>
                </a:solidFill>
              </a:rPr>
              <a:t>«Животные и птицы зимой</a:t>
            </a:r>
            <a:endParaRPr lang="ru-RU" sz="3600" b="1" dirty="0">
              <a:solidFill>
                <a:srgbClr val="0070C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292081" y="3140968"/>
            <a:ext cx="37444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0070C0"/>
                </a:solidFill>
              </a:rPr>
              <a:t>Подготовительная группа № 6 «Колокольчики</a:t>
            </a:r>
            <a:endParaRPr lang="ru-RU" sz="2400" b="1" dirty="0">
              <a:solidFill>
                <a:srgbClr val="0070C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652121" y="4437112"/>
            <a:ext cx="33123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0070C0"/>
                </a:solidFill>
              </a:rPr>
              <a:t>Подготовила воспитатель Андреева Е.А.</a:t>
            </a:r>
            <a:endParaRPr lang="ru-RU" sz="2000" b="1" dirty="0">
              <a:solidFill>
                <a:srgbClr val="0070C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635896" y="5949280"/>
            <a:ext cx="20842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/>
              <a:t>Арамиль 2020</a:t>
            </a:r>
            <a:endParaRPr lang="ru-RU" sz="2400" b="1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Зимний фон для презентации | Скачать детские фоны со снежинками, лесом,  зимними забавами для детей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7169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88640"/>
            <a:ext cx="2916324" cy="38884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00192" y="332656"/>
            <a:ext cx="2843808" cy="37917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59832" y="3356992"/>
            <a:ext cx="4320480" cy="3240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2915817" y="908720"/>
            <a:ext cx="338437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b="1" dirty="0" smtClean="0"/>
              <a:t>      Сбор       семян</a:t>
            </a:r>
          </a:p>
          <a:p>
            <a:r>
              <a:rPr lang="ru-RU" sz="4800" b="1" dirty="0" smtClean="0"/>
              <a:t> из шишек</a:t>
            </a:r>
            <a:endParaRPr lang="ru-RU" sz="4800" b="1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Зимний фон для презентации | Скачать детские фоны со снежинками, лесом,  зимними забавами для детей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6145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27784" y="332656"/>
            <a:ext cx="3075144" cy="4100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80112" y="188640"/>
            <a:ext cx="3282498" cy="4376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5536" y="3140968"/>
            <a:ext cx="2678163" cy="3570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188640"/>
            <a:ext cx="2805114" cy="37401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3347865" y="4797152"/>
            <a:ext cx="579613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/>
              <a:t>Совместное изготовление родителей и детей зимующих птиц</a:t>
            </a:r>
            <a:endParaRPr lang="ru-RU" sz="3600" b="1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Зимний фон для презентации | Скачать детские фоны со снежинками, лесом,  зимними забавами для детей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5121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504" y="476672"/>
            <a:ext cx="2376264" cy="31683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64088" y="476672"/>
            <a:ext cx="3066474" cy="40886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Зимний фон для презентации | Скачать детские фоны со снежинками, лесом,  зимними забавами для детей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Зимний фон для презентации | Скачать детские фоны со снежинками, лесом,  зимними забавами для детей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Зимний фон для презентации | Скачать детские фоны со снежинками, лесом,  зимними забавами для детей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Зимний фон для презентации | Скачать детские фоны со снежинками, лесом,  зимними забавами для детей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Зимний фон для презентации | Скачать детские фоны со снежинками, лесом,  зимними забавами для детей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179512" y="188641"/>
            <a:ext cx="896448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                                                                  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79512" y="0"/>
            <a:ext cx="8964488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                                               </a:t>
            </a:r>
            <a:r>
              <a:rPr lang="ru-RU" sz="3600" b="1" dirty="0" smtClean="0"/>
              <a:t>Участники </a:t>
            </a:r>
            <a:r>
              <a:rPr lang="ru-RU" sz="3600" b="1" dirty="0" smtClean="0"/>
              <a:t>проекта</a:t>
            </a:r>
            <a:r>
              <a:rPr lang="ru-RU" sz="3600" b="1" dirty="0" smtClean="0"/>
              <a:t>:</a:t>
            </a:r>
          </a:p>
          <a:p>
            <a:r>
              <a:rPr lang="ru-RU" b="1" dirty="0" smtClean="0"/>
              <a:t> </a:t>
            </a:r>
            <a:r>
              <a:rPr lang="ru-RU" sz="2400" dirty="0" smtClean="0"/>
              <a:t>дети старшей группы  №2  «Ромашка</a:t>
            </a:r>
            <a:r>
              <a:rPr lang="ru-RU" sz="2400" dirty="0" smtClean="0"/>
              <a:t>»,воспитатели</a:t>
            </a:r>
            <a:r>
              <a:rPr lang="ru-RU" sz="2400" dirty="0" smtClean="0"/>
              <a:t>, родители  воспитанников.</a:t>
            </a:r>
          </a:p>
          <a:p>
            <a:r>
              <a:rPr lang="ru-RU" sz="3600" b="1" dirty="0" smtClean="0"/>
              <a:t>                        Вид </a:t>
            </a:r>
            <a:r>
              <a:rPr lang="ru-RU" sz="3600" b="1" dirty="0" smtClean="0"/>
              <a:t>проекта:</a:t>
            </a:r>
            <a:r>
              <a:rPr lang="ru-RU" sz="3600" dirty="0" smtClean="0"/>
              <a:t> </a:t>
            </a:r>
            <a:endParaRPr lang="ru-RU" sz="3600" dirty="0" smtClean="0"/>
          </a:p>
          <a:p>
            <a:r>
              <a:rPr lang="ru-RU" sz="2400" dirty="0" smtClean="0"/>
              <a:t>познавательно </a:t>
            </a:r>
            <a:r>
              <a:rPr lang="ru-RU" sz="2400" dirty="0" smtClean="0"/>
              <a:t>– творческий.</a:t>
            </a:r>
          </a:p>
          <a:p>
            <a:r>
              <a:rPr lang="ru-RU" sz="3200" b="1" dirty="0" smtClean="0"/>
              <a:t>                         Длительность </a:t>
            </a:r>
            <a:r>
              <a:rPr lang="ru-RU" sz="3200" b="1" dirty="0" smtClean="0"/>
              <a:t>проекта</a:t>
            </a:r>
            <a:r>
              <a:rPr lang="ru-RU" sz="3200" dirty="0" smtClean="0"/>
              <a:t>: </a:t>
            </a:r>
            <a:endParaRPr lang="ru-RU" sz="3200" dirty="0" smtClean="0"/>
          </a:p>
          <a:p>
            <a:r>
              <a:rPr lang="ru-RU" sz="2400" dirty="0" smtClean="0"/>
              <a:t>краткосрочный (</a:t>
            </a:r>
            <a:r>
              <a:rPr lang="ru-RU" sz="2400" dirty="0" smtClean="0"/>
              <a:t>7</a:t>
            </a:r>
            <a:r>
              <a:rPr lang="ru-RU" sz="2400" dirty="0" smtClean="0"/>
              <a:t>.12.20 </a:t>
            </a:r>
            <a:r>
              <a:rPr lang="ru-RU" sz="2400" dirty="0" smtClean="0"/>
              <a:t>– </a:t>
            </a:r>
            <a:r>
              <a:rPr lang="ru-RU" sz="2400" dirty="0" smtClean="0"/>
              <a:t>18. 12</a:t>
            </a:r>
            <a:r>
              <a:rPr lang="ru-RU" sz="2400" dirty="0" smtClean="0"/>
              <a:t>. 2020 г.г.)</a:t>
            </a:r>
            <a:endParaRPr lang="ru-RU" sz="24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2123728" y="3244334"/>
            <a:ext cx="602874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smtClean="0"/>
              <a:t>Актуальность проекта: </a:t>
            </a:r>
            <a:endParaRPr lang="ru-RU" sz="32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0" y="3789040"/>
            <a:ext cx="914400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Все дети любят зиму, но не все задумываются, почему времена года сменяют друг друга, всем ли хорошо зимой, что было бы, если бы зимой не было снега. Педагогу и родителям нужно предоставить детям возможность получить ответы на интересующие их вопросы</a:t>
            </a:r>
            <a:r>
              <a:rPr lang="ru-RU" dirty="0" smtClean="0"/>
              <a:t>.</a:t>
            </a:r>
            <a:r>
              <a:rPr lang="ru-RU" dirty="0" smtClean="0"/>
              <a:t> В ходе проектной деятельности есть возможность расширить знания детей о времени года «зима», о животных нашего леса, их способах зимовки, о зимующих в городе </a:t>
            </a:r>
            <a:r>
              <a:rPr lang="ru-RU" dirty="0" smtClean="0"/>
              <a:t>птицах </a:t>
            </a:r>
            <a:r>
              <a:rPr lang="ru-RU" dirty="0" smtClean="0"/>
              <a:t>и способах их выживания в условиях холодов и морозов, помощи  людей  птицам</a:t>
            </a:r>
            <a:r>
              <a:rPr lang="ru-RU" dirty="0" smtClean="0"/>
              <a:t>. </a:t>
            </a:r>
            <a:r>
              <a:rPr lang="ru-RU" dirty="0" smtClean="0"/>
              <a:t>Актуальность данного проекта в том, что он позволяет в условиях </a:t>
            </a:r>
            <a:r>
              <a:rPr lang="ru-RU" dirty="0" err="1" smtClean="0"/>
              <a:t>воспитательно</a:t>
            </a:r>
            <a:r>
              <a:rPr lang="ru-RU" dirty="0" smtClean="0"/>
              <a:t> – образовательного процесса в ДОУ </a:t>
            </a:r>
            <a:r>
              <a:rPr lang="ru-RU" dirty="0" smtClean="0"/>
              <a:t>познакомить </a:t>
            </a:r>
            <a:r>
              <a:rPr lang="ru-RU" dirty="0" smtClean="0"/>
              <a:t>детей с дикими животными нашего региона, способами их выживания в суровых зимних условиях, с целью развития интереса к познавательно –творческой деятельности. </a:t>
            </a:r>
            <a:endParaRPr lang="ru-RU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Зимний фон для презентации | Скачать детские фоны со снежинками, лесом,  зимними забавами для детей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0" y="260648"/>
            <a:ext cx="914400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Ребенок активнее накапливает опыт и усваивает знания в результате непосредственного общения с природой  в ходе занятий, наблюдений на прогулке,  игр.  Именно поэтому у ребенка можно заложить основы понимания взаимосвязи объектов и явлений живой и неживой природы, любви к родному краю и его природе, бережному отношению к окружающей нас природе. Донести до сознания ребёнка понятие о том, что в природе всё взаимосвязано и человек не должен нарушать эту взаимосвязь, чтобы не навредить животному и растительному миру.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0" y="2413338"/>
            <a:ext cx="91440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 smtClean="0"/>
              <a:t>                          Цель </a:t>
            </a:r>
            <a:r>
              <a:rPr lang="ru-RU" sz="3600" b="1" dirty="0" smtClean="0"/>
              <a:t>проекта:</a:t>
            </a:r>
            <a:endParaRPr lang="ru-RU" sz="3600" dirty="0" smtClean="0"/>
          </a:p>
          <a:p>
            <a:r>
              <a:rPr lang="ru-RU" dirty="0" smtClean="0"/>
              <a:t>Формирование у детей разносторонних знаний о взаимосвязи живой и неживой природы в зимний период. Подвести детей к выводу, что зима нужна природе, животным, птицам и как человек может помочь им.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0" y="3933056"/>
            <a:ext cx="9144000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 smtClean="0"/>
              <a:t>                          Задачи </a:t>
            </a:r>
            <a:r>
              <a:rPr lang="ru-RU" sz="3600" b="1" dirty="0" smtClean="0"/>
              <a:t>проекта:  </a:t>
            </a:r>
            <a:endParaRPr lang="ru-RU" sz="3600" dirty="0" smtClean="0"/>
          </a:p>
          <a:p>
            <a:r>
              <a:rPr lang="ru-RU" b="1" dirty="0" smtClean="0"/>
              <a:t>   </a:t>
            </a:r>
            <a:r>
              <a:rPr lang="ru-RU" sz="2800" b="1" dirty="0" smtClean="0"/>
              <a:t>Образовательные:</a:t>
            </a:r>
            <a:endParaRPr lang="ru-RU" sz="2800" dirty="0" smtClean="0"/>
          </a:p>
          <a:p>
            <a:r>
              <a:rPr lang="ru-RU" dirty="0" smtClean="0"/>
              <a:t>-Конкретизировать и углубить  знания детей о подготовке к зиме и об особенности жизни диких животных и птиц в зимний период.</a:t>
            </a:r>
          </a:p>
          <a:p>
            <a:r>
              <a:rPr lang="ru-RU" dirty="0" smtClean="0"/>
              <a:t>-Учить замечать красоту зимней природы: деревья в снежном уборе, пушистый снег, прозрачные льдинки и т. д. и</a:t>
            </a:r>
          </a:p>
          <a:p>
            <a:r>
              <a:rPr lang="ru-RU" dirty="0" smtClean="0"/>
              <a:t>-Формировать  познавательный и творческий интерес в ходе проведения проекта.</a:t>
            </a:r>
            <a:endParaRPr lang="ru-RU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Зимний фон для презентации | Скачать детские фоны со снежинками, лесом,  зимними забавами для детей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107504" y="116632"/>
            <a:ext cx="9036496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/>
              <a:t>                              </a:t>
            </a:r>
            <a:r>
              <a:rPr lang="ru-RU" sz="2400" b="1" dirty="0" smtClean="0"/>
              <a:t>Развивающие</a:t>
            </a:r>
            <a:r>
              <a:rPr lang="ru-RU" sz="2400" b="1" dirty="0" smtClean="0"/>
              <a:t>:</a:t>
            </a:r>
            <a:endParaRPr lang="ru-RU" sz="2400" dirty="0" smtClean="0"/>
          </a:p>
          <a:p>
            <a:r>
              <a:rPr lang="ru-RU" b="1" dirty="0" smtClean="0"/>
              <a:t>-</a:t>
            </a:r>
            <a:r>
              <a:rPr lang="ru-RU" dirty="0" smtClean="0"/>
              <a:t> Развивать речь, формировать и пополнять речевой запас, совершенствовать грамматический строй речи, развивать связанную речь.</a:t>
            </a:r>
          </a:p>
          <a:p>
            <a:r>
              <a:rPr lang="ru-RU" dirty="0" smtClean="0"/>
              <a:t>-Развивать коммуникативные навыки детей, память, внимание.</a:t>
            </a:r>
          </a:p>
          <a:p>
            <a:r>
              <a:rPr lang="ru-RU" dirty="0" smtClean="0"/>
              <a:t>-Способствовать развитию определённых умений в художественно –      эстетической деятельности.</a:t>
            </a:r>
          </a:p>
          <a:p>
            <a:r>
              <a:rPr lang="ru-RU" dirty="0" smtClean="0"/>
              <a:t> -Формировать положительное отношения к изучаемому материалу, желание активно познавать его.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0" y="2564904"/>
            <a:ext cx="9144000" cy="21852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/>
              <a:t>                              </a:t>
            </a:r>
            <a:r>
              <a:rPr lang="ru-RU" sz="2400" b="1" dirty="0" smtClean="0"/>
              <a:t>Воспитательные</a:t>
            </a:r>
            <a:r>
              <a:rPr lang="ru-RU" sz="2400" b="1" dirty="0" smtClean="0"/>
              <a:t>:</a:t>
            </a:r>
            <a:endParaRPr lang="ru-RU" sz="2400" dirty="0" smtClean="0"/>
          </a:p>
          <a:p>
            <a:r>
              <a:rPr lang="ru-RU" dirty="0" smtClean="0"/>
              <a:t>-Способствовать воспитанию бережного отношения к природе, желанию заботиться о птицах и животных (делать кормушки, кормить птиц и зверей)</a:t>
            </a:r>
          </a:p>
          <a:p>
            <a:r>
              <a:rPr lang="ru-RU" dirty="0" smtClean="0"/>
              <a:t>-Укреплять здоровье детей, приобщать к здоровому образу жизни. Знакомить с зимними видами спорта. Побуждать детей участвовать в катании с горки на санках, лепке поделок из снега.</a:t>
            </a:r>
          </a:p>
          <a:p>
            <a:r>
              <a:rPr lang="ru-RU" dirty="0" smtClean="0"/>
              <a:t>-Воспитывать бережное отношение к животным, птицам, окружающей природе.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0" y="4653136"/>
            <a:ext cx="9144000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/>
              <a:t>                            Ожидаемый </a:t>
            </a:r>
            <a:r>
              <a:rPr lang="ru-RU" sz="2400" b="1" dirty="0" smtClean="0"/>
              <a:t> результат  проекта:</a:t>
            </a:r>
            <a:endParaRPr lang="ru-RU" sz="2400" dirty="0" smtClean="0"/>
          </a:p>
          <a:p>
            <a:r>
              <a:rPr lang="ru-RU" dirty="0" smtClean="0"/>
              <a:t>-Сформировать у детей интерес  к природе родного края;</a:t>
            </a:r>
          </a:p>
          <a:p>
            <a:r>
              <a:rPr lang="ru-RU" dirty="0" smtClean="0"/>
              <a:t>-С помощью педагогов и родителей познакомить с животными и зимующими птицами, способами их подготовки к зиме и жизни в зимний период;</a:t>
            </a:r>
          </a:p>
          <a:p>
            <a:r>
              <a:rPr lang="ru-RU" dirty="0" smtClean="0"/>
              <a:t>-Раскрыть возможности и творческие способности детей через разнообразные виды деятельности;</a:t>
            </a:r>
          </a:p>
          <a:p>
            <a:r>
              <a:rPr lang="ru-RU" dirty="0" smtClean="0"/>
              <a:t>-Вовлечение родителей в совместную с детьми познавательно-творческую деятельность.</a:t>
            </a:r>
            <a:endParaRPr lang="ru-RU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Зимний фон для презентации | Скачать детские фоны со снежинками, лесом,  зимними забавами для детей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0" y="1"/>
            <a:ext cx="9144000" cy="27699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/>
              <a:t>Проект состоит из трех этапов:</a:t>
            </a:r>
            <a:endParaRPr lang="ru-RU" sz="2400" dirty="0" smtClean="0"/>
          </a:p>
          <a:p>
            <a:r>
              <a:rPr lang="ru-RU" sz="2400" b="1" dirty="0" smtClean="0"/>
              <a:t>                                 I</a:t>
            </a:r>
            <a:r>
              <a:rPr lang="ru-RU" sz="2400" b="1" dirty="0" smtClean="0"/>
              <a:t> этап подготовительный</a:t>
            </a:r>
            <a:r>
              <a:rPr lang="ru-RU" sz="2400" dirty="0" smtClean="0"/>
              <a:t>:</a:t>
            </a:r>
          </a:p>
          <a:p>
            <a:r>
              <a:rPr lang="ru-RU" dirty="0" smtClean="0"/>
              <a:t>-Проинформировать  родителей о предстоящей деятельности  при проведении проекта, подготовить консультации для родителей, памятки для совместной деятельности с детьми.</a:t>
            </a:r>
          </a:p>
          <a:p>
            <a:r>
              <a:rPr lang="ru-RU" dirty="0" smtClean="0"/>
              <a:t>-Создать развивающую предметно-пространственную среду: подобрать материалы, игрушки, атрибуты для игровой деятельности, дидактические игры, иллюстрированный материал, художественную литературу по теме проекта.</a:t>
            </a:r>
          </a:p>
          <a:p>
            <a:r>
              <a:rPr lang="ru-RU" dirty="0" smtClean="0"/>
              <a:t>-Подобрать материал для продуктивной деятельности.</a:t>
            </a:r>
          </a:p>
          <a:p>
            <a:r>
              <a:rPr lang="ru-RU" dirty="0" smtClean="0"/>
              <a:t>-Составить  план мероприятий.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0" y="2780928"/>
            <a:ext cx="914400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/>
              <a:t>                             Взаимодействие </a:t>
            </a:r>
            <a:r>
              <a:rPr lang="ru-RU" sz="2400" b="1" dirty="0" smtClean="0"/>
              <a:t>с родителями:</a:t>
            </a:r>
            <a:endParaRPr lang="ru-RU" sz="2400" dirty="0" smtClean="0"/>
          </a:p>
          <a:p>
            <a:r>
              <a:rPr lang="ru-RU" dirty="0" smtClean="0"/>
              <a:t>-Заинтересовать родителей созданием благоприятных условий для реализации проекта;</a:t>
            </a:r>
          </a:p>
          <a:p>
            <a:r>
              <a:rPr lang="ru-RU" dirty="0" smtClean="0"/>
              <a:t>-Поместить наглядный материал в родительском уголке : консультация для родителей </a:t>
            </a:r>
            <a:r>
              <a:rPr lang="ru-RU" dirty="0" smtClean="0"/>
              <a:t>«Развитие творческих способностей у дошкольников», темы бесед: </a:t>
            </a:r>
            <a:r>
              <a:rPr lang="ru-RU" dirty="0" smtClean="0"/>
              <a:t>«Животные и птицы зимой»; домашнее задание: «Беседа и игры с детьми на тему Дикие животные наших лесов». «Как звери зимуют».</a:t>
            </a:r>
          </a:p>
          <a:p>
            <a:r>
              <a:rPr lang="ru-RU" dirty="0" smtClean="0"/>
              <a:t>-Совместное чтение с детьми стихов, рассказов, просмотр мультфильмов о жизни зверей и птиц зимой, отгадывание загадок о животных, птицах, </a:t>
            </a:r>
            <a:r>
              <a:rPr lang="ru-RU" dirty="0" smtClean="0"/>
              <a:t>зиме просмотр слайдов «Животные зимой» </a:t>
            </a:r>
            <a:endParaRPr lang="ru-RU" dirty="0" smtClean="0"/>
          </a:p>
          <a:p>
            <a:r>
              <a:rPr lang="ru-RU" dirty="0" smtClean="0"/>
              <a:t>-Совместное изготовление кормушек для птиц и их кормление ;</a:t>
            </a:r>
          </a:p>
          <a:p>
            <a:r>
              <a:rPr lang="ru-RU" dirty="0" smtClean="0"/>
              <a:t>-Беседы родителей с детьми на тему: «Зимующие птицы в нашем городе»; «Как мы можем помочь птицам и животным зимой»;</a:t>
            </a:r>
          </a:p>
          <a:p>
            <a:r>
              <a:rPr lang="ru-RU" dirty="0" smtClean="0"/>
              <a:t>-Прогулки и наблюдения с детьми по парку и ближайшему лесопарку;</a:t>
            </a:r>
            <a:endParaRPr lang="ru-RU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Зимний фон для презентации | Скачать детские фоны со снежинками, лесом,  зимними забавами для детей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0" y="58847"/>
            <a:ext cx="9144000" cy="46166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/>
              <a:t>                                II</a:t>
            </a:r>
            <a:r>
              <a:rPr lang="ru-RU" sz="2400" b="1" dirty="0" smtClean="0"/>
              <a:t> этап практический:</a:t>
            </a:r>
            <a:endParaRPr lang="ru-RU" sz="2400" dirty="0" smtClean="0"/>
          </a:p>
          <a:p>
            <a:r>
              <a:rPr lang="ru-RU" dirty="0" smtClean="0"/>
              <a:t>-Рассматривание сюжетных картин «Дикие животные зимой», «Зимующие птицы», иллюстраций, альбомов о животных и птицах;</a:t>
            </a:r>
          </a:p>
          <a:p>
            <a:r>
              <a:rPr lang="ru-RU" dirty="0" smtClean="0"/>
              <a:t>-Дидактические игры;</a:t>
            </a:r>
          </a:p>
          <a:p>
            <a:r>
              <a:rPr lang="ru-RU" dirty="0" smtClean="0"/>
              <a:t>-Конструирование из строительного материала, различных кормушек для птиц;</a:t>
            </a:r>
          </a:p>
          <a:p>
            <a:r>
              <a:rPr lang="ru-RU" dirty="0" smtClean="0"/>
              <a:t>-Подвижные игры;</a:t>
            </a:r>
          </a:p>
          <a:p>
            <a:r>
              <a:rPr lang="ru-RU" dirty="0" smtClean="0"/>
              <a:t>-Сюжетно-ролевые игры;</a:t>
            </a:r>
          </a:p>
          <a:p>
            <a:r>
              <a:rPr lang="ru-RU" dirty="0" smtClean="0"/>
              <a:t>-Театрализованные игра: по р.н.с. «Рукавичка»</a:t>
            </a:r>
          </a:p>
          <a:p>
            <a:r>
              <a:rPr lang="ru-RU" dirty="0" smtClean="0"/>
              <a:t>-Чтение художественной литературы, отгадывание загадок, чтение и заучивание стихов по теме, слушание музыкальных произведений;</a:t>
            </a:r>
          </a:p>
          <a:p>
            <a:r>
              <a:rPr lang="ru-RU" dirty="0" smtClean="0"/>
              <a:t>-Беседы с детьми «Экологическая беседа о птицах», «Животные зимой»;</a:t>
            </a:r>
          </a:p>
          <a:p>
            <a:r>
              <a:rPr lang="ru-RU" dirty="0" smtClean="0"/>
              <a:t>-Наблюдения  за птицами на прогулке в детском саду;</a:t>
            </a:r>
          </a:p>
          <a:p>
            <a:r>
              <a:rPr lang="ru-RU" dirty="0" smtClean="0"/>
              <a:t>-</a:t>
            </a:r>
            <a:r>
              <a:rPr lang="ru-RU" dirty="0" smtClean="0"/>
              <a:t>ООД  </a:t>
            </a:r>
            <a:r>
              <a:rPr lang="ru-RU" dirty="0" smtClean="0"/>
              <a:t>аппликация«Снегири  </a:t>
            </a:r>
            <a:r>
              <a:rPr lang="ru-RU" dirty="0" smtClean="0"/>
              <a:t>на </a:t>
            </a:r>
            <a:r>
              <a:rPr lang="ru-RU" dirty="0" smtClean="0"/>
              <a:t>рябине»;</a:t>
            </a:r>
            <a:endParaRPr lang="ru-RU" dirty="0" smtClean="0"/>
          </a:p>
          <a:p>
            <a:r>
              <a:rPr lang="ru-RU" dirty="0" smtClean="0"/>
              <a:t>-ООД по экологии «Покормите птиц зимой</a:t>
            </a:r>
            <a:r>
              <a:rPr lang="ru-RU" dirty="0" smtClean="0"/>
              <a:t>»</a:t>
            </a:r>
          </a:p>
          <a:p>
            <a:r>
              <a:rPr lang="ru-RU" dirty="0" smtClean="0"/>
              <a:t>Совместная деятельность воспитанников и родителей над изготовлением зимующих птиц нашего края</a:t>
            </a:r>
            <a:endParaRPr lang="ru-RU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Зимний фон для презентации | Скачать детские фоны со снежинками, лесом,  зимними забавами для детей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179512" y="260648"/>
            <a:ext cx="8964488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/>
              <a:t>                                           Результат </a:t>
            </a:r>
            <a:r>
              <a:rPr lang="ru-RU" sz="2400" b="1" dirty="0" smtClean="0"/>
              <a:t>проекта.</a:t>
            </a:r>
            <a:endParaRPr lang="ru-RU" sz="2400" dirty="0" smtClean="0"/>
          </a:p>
          <a:p>
            <a:r>
              <a:rPr lang="ru-RU" dirty="0" smtClean="0"/>
              <a:t>- В группе создана необходимая  предметно-развивающая среда на тему «дикие животные и птицы зимой»;</a:t>
            </a:r>
          </a:p>
          <a:p>
            <a:r>
              <a:rPr lang="ru-RU" dirty="0" smtClean="0"/>
              <a:t> - Подобраны пособия и дидактический материал для проведения подвижных, настольно-печатных, театрализованных игр;</a:t>
            </a:r>
          </a:p>
          <a:p>
            <a:r>
              <a:rPr lang="ru-RU" dirty="0" smtClean="0"/>
              <a:t>  -Размещены  кормушки на участке группы, проводится ежедневное кормление птиц;</a:t>
            </a:r>
          </a:p>
          <a:p>
            <a:r>
              <a:rPr lang="ru-RU" dirty="0" smtClean="0"/>
              <a:t>- Дети ознакомились с живой и неживой природой в зимний период, сформировались знания об их взаимосвязях;</a:t>
            </a:r>
          </a:p>
          <a:p>
            <a:r>
              <a:rPr lang="ru-RU" dirty="0" smtClean="0"/>
              <a:t>-Расширились знания о подготовке и способах зимовки диких животных и птиц зимой.</a:t>
            </a:r>
          </a:p>
          <a:p>
            <a:r>
              <a:rPr lang="ru-RU" dirty="0" smtClean="0"/>
              <a:t>- Сформировались достаточные творческие художественные навыки через разнообразные виды деятельности.</a:t>
            </a:r>
          </a:p>
          <a:p>
            <a:r>
              <a:rPr lang="ru-RU" dirty="0" smtClean="0"/>
              <a:t>- Расширился кругозор, объем памяти, мыслительной деятельности, увеличился словарный запас, обогатилась речь детей.</a:t>
            </a:r>
          </a:p>
          <a:p>
            <a:r>
              <a:rPr lang="ru-RU" dirty="0" smtClean="0"/>
              <a:t>-  Родители активно вовлечены в совместную с детьми познавательно-творческую деятельность, укреплены связи детского сада с семьёй.</a:t>
            </a:r>
          </a:p>
          <a:p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Зимний фон для презентации | Скачать детские фоны со снежинками, лесом,  зимними забавами для детей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9217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692696"/>
            <a:ext cx="4041631" cy="30243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93296" y="3501008"/>
            <a:ext cx="4475989" cy="3356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1619672" y="260648"/>
            <a:ext cx="60393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/>
              <a:t>Просмотр презентации «Животные зимой»</a:t>
            </a:r>
            <a:endParaRPr lang="ru-RU" sz="2400" b="1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Зимний фон для презентации | Скачать детские фоны со снежинками, лесом,  зимними забавами для детей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8193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404664"/>
            <a:ext cx="4032448" cy="30243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11960" y="3356992"/>
            <a:ext cx="4304654" cy="32284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5364088" y="836712"/>
            <a:ext cx="311655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b="1" dirty="0" smtClean="0"/>
              <a:t>Кормление </a:t>
            </a:r>
            <a:endParaRPr lang="ru-RU" sz="44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827584" y="4797152"/>
            <a:ext cx="175560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6000" b="1" dirty="0" smtClean="0"/>
              <a:t>птиц</a:t>
            </a:r>
            <a:endParaRPr lang="ru-RU" sz="6000" b="1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170</TotalTime>
  <Words>347</Words>
  <Application>Microsoft Office PowerPoint</Application>
  <PresentationFormat>Экран (4:3)</PresentationFormat>
  <Paragraphs>77</Paragraphs>
  <Slides>16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17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Алексей Андреев</dc:creator>
  <cp:lastModifiedBy>kaktu</cp:lastModifiedBy>
  <cp:revision>18</cp:revision>
  <dcterms:created xsi:type="dcterms:W3CDTF">2020-12-12T11:40:43Z</dcterms:created>
  <dcterms:modified xsi:type="dcterms:W3CDTF">2020-12-12T14:44:49Z</dcterms:modified>
</cp:coreProperties>
</file>