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40" autoAdjust="0"/>
  </p:normalViewPr>
  <p:slideViewPr>
    <p:cSldViewPr>
      <p:cViewPr varScale="1">
        <p:scale>
          <a:sx n="57" d="100"/>
          <a:sy n="57" d="100"/>
        </p:scale>
        <p:origin x="-15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zymyannyi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5398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844824"/>
            <a:ext cx="775564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Презентация проекта  «Моя семья»</a:t>
            </a:r>
          </a:p>
          <a:p>
            <a:endParaRPr lang="ru-RU" sz="3600" b="1" i="1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                       Старшая группа № 8 «Пчелки»</a:t>
            </a: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ru-RU" sz="2000" i="1" dirty="0" smtClean="0">
                <a:solidFill>
                  <a:srgbClr val="002060"/>
                </a:solidFill>
              </a:rPr>
              <a:t>                                                      Подготовила воспитатель: </a:t>
            </a:r>
          </a:p>
          <a:p>
            <a:r>
              <a:rPr lang="ru-RU" sz="2000" i="1" dirty="0" smtClean="0">
                <a:solidFill>
                  <a:srgbClr val="002060"/>
                </a:solidFill>
              </a:rPr>
              <a:t>                                                      Андреева Елена Александровна</a:t>
            </a:r>
          </a:p>
          <a:p>
            <a:endParaRPr lang="ru-RU" sz="2000" i="1" dirty="0" smtClean="0">
              <a:solidFill>
                <a:srgbClr val="002060"/>
              </a:solidFill>
            </a:endParaRPr>
          </a:p>
          <a:p>
            <a:endParaRPr lang="ru-RU" sz="2000" i="1" dirty="0" smtClean="0">
              <a:solidFill>
                <a:srgbClr val="002060"/>
              </a:solidFill>
            </a:endParaRPr>
          </a:p>
          <a:p>
            <a:endParaRPr lang="ru-RU" sz="2000" i="1" dirty="0" smtClean="0">
              <a:solidFill>
                <a:srgbClr val="002060"/>
              </a:solidFill>
            </a:endParaRPr>
          </a:p>
          <a:p>
            <a:r>
              <a:rPr lang="ru-RU" sz="2000" i="1" dirty="0" smtClean="0">
                <a:solidFill>
                  <a:srgbClr val="002060"/>
                </a:solidFill>
              </a:rPr>
              <a:t>                                             г.Арамиль 2017год</a:t>
            </a:r>
            <a:endParaRPr lang="ru-RU" sz="20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b9ad772ea3545edf61db2f28e8237d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4824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Чтение произведений о семье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G_62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95382"/>
            <a:ext cx="3384376" cy="2538282"/>
          </a:xfrm>
          <a:prstGeom prst="rect">
            <a:avLst/>
          </a:prstGeom>
        </p:spPr>
      </p:pic>
      <p:pic>
        <p:nvPicPr>
          <p:cNvPr id="5" name="Рисунок 4" descr="IMG_6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52053" y="476672"/>
            <a:ext cx="4091947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32656"/>
            <a:ext cx="7881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Занятие с детьми  «Моя семья- моя родословная»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G_61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08720"/>
            <a:ext cx="3600400" cy="2700300"/>
          </a:xfrm>
          <a:prstGeom prst="rect">
            <a:avLst/>
          </a:prstGeom>
        </p:spPr>
      </p:pic>
      <p:pic>
        <p:nvPicPr>
          <p:cNvPr id="5" name="Рисунок 4" descr="IMG_61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412776"/>
            <a:ext cx="4632516" cy="34743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zymyannyi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4899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412776"/>
            <a:ext cx="91544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</a:t>
            </a:r>
            <a:r>
              <a:rPr lang="ru-RU" sz="2800" dirty="0" smtClean="0">
                <a:solidFill>
                  <a:srgbClr val="FF0000"/>
                </a:solidFill>
              </a:rPr>
              <a:t>Проводились беседы с детьми на темы: </a:t>
            </a:r>
          </a:p>
          <a:p>
            <a:endParaRPr lang="ru-RU" sz="2800" dirty="0" smtClean="0"/>
          </a:p>
          <a:p>
            <a:r>
              <a:rPr lang="ru-RU" sz="2800" dirty="0" smtClean="0"/>
              <a:t>«Любимый отдых членов семьи», «Имена, Отчества, Фамилии», «Наш домашний праздник», «Мои бабушка и дедушка», «Работа моих родителей»</a:t>
            </a:r>
            <a:endParaRPr lang="ru-RU" sz="2800" dirty="0"/>
          </a:p>
        </p:txBody>
      </p:sp>
      <p:pic>
        <p:nvPicPr>
          <p:cNvPr id="6" name="Рисунок 5" descr="IMG_61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56274">
            <a:off x="5662879" y="3066681"/>
            <a:ext cx="2733802" cy="2865762"/>
          </a:xfrm>
          <a:prstGeom prst="rect">
            <a:avLst/>
          </a:prstGeom>
        </p:spPr>
      </p:pic>
      <p:pic>
        <p:nvPicPr>
          <p:cNvPr id="7" name="Рисунок 6" descr="IMG_61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573016"/>
            <a:ext cx="3227851" cy="24208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332656"/>
            <a:ext cx="7518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Выставка портретов «Моя любимая мамочка»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MG_6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340768"/>
            <a:ext cx="5616624" cy="42124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68959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Изготовление поздравительных открыток к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празднику «День матери»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G_61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3" y="2132856"/>
            <a:ext cx="3803914" cy="2852936"/>
          </a:xfrm>
          <a:prstGeom prst="rect">
            <a:avLst/>
          </a:prstGeom>
        </p:spPr>
      </p:pic>
      <p:pic>
        <p:nvPicPr>
          <p:cNvPr id="6" name="Рисунок 5" descr="IMG_61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340768"/>
            <a:ext cx="3707904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43" y="0"/>
            <a:ext cx="902431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620688"/>
            <a:ext cx="48285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Подготовка к концерту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посвященному празднику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«День матери»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veselyie-rebyata-shablon-prevyu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346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Создание вместе с родителями «генеалогического древа»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IMG_62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5572" y="764704"/>
            <a:ext cx="3848428" cy="2524782"/>
          </a:xfrm>
          <a:prstGeom prst="rect">
            <a:avLst/>
          </a:prstGeom>
        </p:spPr>
      </p:pic>
      <p:pic>
        <p:nvPicPr>
          <p:cNvPr id="7" name="Рисунок 6" descr="IMG_62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764704"/>
            <a:ext cx="3312368" cy="2484276"/>
          </a:xfrm>
          <a:prstGeom prst="rect">
            <a:avLst/>
          </a:prstGeom>
        </p:spPr>
      </p:pic>
      <p:pic>
        <p:nvPicPr>
          <p:cNvPr id="8" name="Рисунок 7" descr="IMG_62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2708920"/>
            <a:ext cx="2016224" cy="358439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hablon-deti-prevyu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                         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                             Заключительный этап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Оформление результата проекта «Моя семья» в виде презентации</a:t>
            </a:r>
          </a:p>
          <a:p>
            <a:r>
              <a:rPr lang="ru-RU" sz="2800" dirty="0" smtClean="0"/>
              <a:t>Подведение итогов</a:t>
            </a:r>
          </a:p>
          <a:p>
            <a:r>
              <a:rPr lang="ru-RU" sz="2800" dirty="0" smtClean="0"/>
              <a:t>Оформление выставки генеалогических древ детей</a:t>
            </a:r>
          </a:p>
          <a:p>
            <a:r>
              <a:rPr lang="ru-RU" sz="2800" dirty="0" smtClean="0"/>
              <a:t>Фото отчет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43" y="0"/>
            <a:ext cx="902431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1800" y="332656"/>
            <a:ext cx="6372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Предполагаемый результат</a:t>
            </a:r>
          </a:p>
          <a:p>
            <a:r>
              <a:rPr lang="ru-RU" sz="2000" i="1" dirty="0" smtClean="0"/>
              <a:t>В </a:t>
            </a:r>
            <a:r>
              <a:rPr lang="ru-RU" sz="2000" i="1" dirty="0" smtClean="0"/>
              <a:t>результате работы над проектом дети расширили представление о своей семье, о нравственном отношении к семейным традициям.</a:t>
            </a:r>
            <a:endParaRPr lang="ru-RU" sz="2000" dirty="0" smtClean="0"/>
          </a:p>
          <a:p>
            <a:r>
              <a:rPr lang="ru-RU" sz="2000" i="1" dirty="0" smtClean="0"/>
              <a:t>Сформировали представление о мире семьи, как о людях живущих вместе и любящих друг друга. Познакомились с понятиями род, родственники, генеалогическое древо. Так же в ходе проекта развивались творческие и исследовательские способности детей. </a:t>
            </a:r>
            <a:endParaRPr lang="ru-RU" sz="2000" dirty="0" smtClean="0"/>
          </a:p>
          <a:p>
            <a:r>
              <a:rPr lang="ru-RU" sz="2000" i="1" dirty="0" smtClean="0"/>
              <a:t>Дети приобрели навыки поиска и сбора информации, приобрели умения анализировать и презентовать свои работы.  Все это способствовало развитию доброжелательности, понимания, взаимопомощи, а так же повышению интереса к истории происхождения своей семьи.</a:t>
            </a:r>
            <a:endParaRPr lang="ru-RU" sz="2000" dirty="0" smtClean="0"/>
          </a:p>
          <a:p>
            <a:r>
              <a:rPr lang="ru-RU" sz="2000" i="1" dirty="0" smtClean="0"/>
              <a:t> </a:t>
            </a:r>
            <a:endParaRPr lang="ru-RU" sz="2000" dirty="0" smtClean="0"/>
          </a:p>
          <a:p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0_F_36569247_50iZHysUNP2e6Z2senAzfD7TMRt007R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1052736"/>
            <a:ext cx="6662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9632" y="548680"/>
            <a:ext cx="770916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                  Актуальность проекта </a:t>
            </a:r>
          </a:p>
          <a:p>
            <a:r>
              <a:rPr lang="ru-RU" sz="2800" i="1" dirty="0" smtClean="0"/>
              <a:t>Углубить представления детей о семье, </a:t>
            </a:r>
          </a:p>
          <a:p>
            <a:r>
              <a:rPr lang="ru-RU" sz="2800" i="1" dirty="0" smtClean="0"/>
              <a:t>родственных отношениях. Приучить активно, </a:t>
            </a:r>
          </a:p>
          <a:p>
            <a:r>
              <a:rPr lang="ru-RU" sz="2800" i="1" dirty="0" smtClean="0"/>
              <a:t>выражать в поступках и действиях доброе </a:t>
            </a:r>
          </a:p>
          <a:p>
            <a:r>
              <a:rPr lang="ru-RU" sz="2800" i="1" dirty="0" smtClean="0"/>
              <a:t>отношение к близким людям. Содержание </a:t>
            </a:r>
          </a:p>
          <a:p>
            <a:r>
              <a:rPr lang="ru-RU" sz="2800" i="1" dirty="0" smtClean="0"/>
              <a:t>нравственного воспитания дошкольников</a:t>
            </a:r>
          </a:p>
          <a:p>
            <a:r>
              <a:rPr lang="ru-RU" sz="2800" i="1" dirty="0" smtClean="0"/>
              <a:t> включают в себя решение множества задач, </a:t>
            </a:r>
          </a:p>
          <a:p>
            <a:r>
              <a:rPr lang="ru-RU" sz="2800" i="1" dirty="0" smtClean="0"/>
              <a:t>в том числе и воспитание любви к Родине, </a:t>
            </a:r>
          </a:p>
          <a:p>
            <a:r>
              <a:rPr lang="ru-RU" sz="2800" i="1" dirty="0" smtClean="0"/>
              <a:t>семье, уважительного отношения к своим </a:t>
            </a:r>
          </a:p>
          <a:p>
            <a:r>
              <a:rPr lang="ru-RU" sz="2800" i="1" dirty="0" smtClean="0"/>
              <a:t>родителям</a:t>
            </a:r>
            <a:endParaRPr lang="ru-RU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b9ad772ea3545edf61db2f28e8237d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1" y="476672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                                 Проблема проект</a:t>
            </a:r>
          </a:p>
          <a:p>
            <a:r>
              <a:rPr lang="ru-RU" sz="2800" i="1" dirty="0" smtClean="0"/>
              <a:t>Детей необходимо приобщать к семейным традициям и обычаям, повышать интерес к ценностям семьи, но содержание работы в ДОУ не обеспечивает решения поставленной задачи в полной мере. Не многие дети знают историю создания своей  семьи, свою родословную. </a:t>
            </a:r>
          </a:p>
          <a:p>
            <a:r>
              <a:rPr lang="ru-RU" sz="2800" i="1" dirty="0" smtClean="0"/>
              <a:t>Малоразвито чувство гордости за свою семью.</a:t>
            </a:r>
            <a:endParaRPr lang="ru-RU" sz="2800" dirty="0" smtClean="0"/>
          </a:p>
          <a:p>
            <a:r>
              <a:rPr lang="ru-RU" sz="2800" i="1" dirty="0" smtClean="0"/>
              <a:t> </a:t>
            </a:r>
            <a:endParaRPr lang="ru-RU" sz="2800" dirty="0" smtClean="0"/>
          </a:p>
          <a:p>
            <a:endParaRPr lang="ru-RU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88640"/>
            <a:ext cx="88569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                                       Цели проекта</a:t>
            </a:r>
          </a:p>
          <a:p>
            <a:r>
              <a:rPr lang="ru-RU" sz="2800" i="1" dirty="0" smtClean="0"/>
              <a:t> </a:t>
            </a:r>
            <a:endParaRPr lang="ru-RU" sz="2800" dirty="0" smtClean="0"/>
          </a:p>
          <a:p>
            <a:pPr lvl="0"/>
            <a:r>
              <a:rPr lang="ru-RU" sz="2800" i="1" dirty="0" smtClean="0"/>
              <a:t>Систематизация знаний ребенка о своей родословной; </a:t>
            </a:r>
            <a:endParaRPr lang="ru-RU" sz="2800" dirty="0" smtClean="0"/>
          </a:p>
          <a:p>
            <a:pPr lvl="0"/>
            <a:r>
              <a:rPr lang="ru-RU" sz="2800" i="1" dirty="0" smtClean="0"/>
              <a:t>установить более тесную связь во взаимоотношениях взрослого и ребенка; </a:t>
            </a:r>
            <a:endParaRPr lang="ru-RU" sz="2800" dirty="0" smtClean="0"/>
          </a:p>
          <a:p>
            <a:pPr lvl="0"/>
            <a:r>
              <a:rPr lang="ru-RU" sz="2800" i="1" dirty="0" smtClean="0"/>
              <a:t>развивать интерес к истории своей семьи, семейным традициям. </a:t>
            </a:r>
            <a:endParaRPr lang="ru-RU" sz="2800" dirty="0" smtClean="0"/>
          </a:p>
          <a:p>
            <a:pPr lvl="0"/>
            <a:r>
              <a:rPr lang="ru-RU" sz="2800" i="1" dirty="0" smtClean="0"/>
              <a:t>Воспитывать любовь и уважение к семье, как к людям, которые живут вместе, любят друг друга и заботятся о родных и близких.</a:t>
            </a:r>
            <a:endParaRPr lang="ru-RU" sz="2800" dirty="0" smtClean="0"/>
          </a:p>
          <a:p>
            <a:endParaRPr lang="ru-RU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ezymyannyi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980728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                                     Задачи проекта</a:t>
            </a:r>
          </a:p>
          <a:p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-3230107"/>
            <a:ext cx="8964488" cy="858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8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2800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Дать представление о понятиях: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родословная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i="1" dirty="0" smtClean="0">
                <a:latin typeface="Calibri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родные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близкие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понятия о распределении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семейных обязанностей, о русских семейных традициях.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Продолжать знакомить детей о родословной своей семьи.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генеалогическое древо семьи.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Учить детей составлять рассказ о своей семье, о родственниках.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Воспитывать гордость за принадлежность к своему роду, желание стать          продолжателем лучших качеств своих родственников.</a:t>
            </a:r>
            <a:endParaRPr kumimoji="0" lang="ru-RU" altLang="ko-KR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Batang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  Воспитывать любовь и уважение к членам своей семьи.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/>
                <a:cs typeface="Times New Roman" pitchFamily="18" charset="0"/>
              </a:rPr>
              <a:t>  Укреплять детско-родительские отношения</a:t>
            </a:r>
            <a:r>
              <a:rPr kumimoji="0" lang="ru-RU" altLang="ko-K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260648"/>
            <a:ext cx="90364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</a:t>
            </a:r>
            <a:r>
              <a:rPr lang="ru-RU" sz="2800" i="1" dirty="0" smtClean="0">
                <a:solidFill>
                  <a:srgbClr val="FF0000"/>
                </a:solidFill>
              </a:rPr>
              <a:t>Этапы реализации проекта</a:t>
            </a:r>
          </a:p>
          <a:p>
            <a:endParaRPr lang="ru-RU" sz="2800" i="1" dirty="0" smtClean="0">
              <a:solidFill>
                <a:srgbClr val="FF0000"/>
              </a:solidFill>
            </a:endParaRPr>
          </a:p>
          <a:p>
            <a:r>
              <a:rPr lang="ru-RU" sz="2800" i="1" dirty="0" smtClean="0"/>
              <a:t>Подготовительный этап</a:t>
            </a:r>
          </a:p>
          <a:p>
            <a:endParaRPr lang="ru-RU" sz="2800" i="1" dirty="0" smtClean="0"/>
          </a:p>
          <a:p>
            <a:r>
              <a:rPr lang="ru-RU" sz="2800" i="1" dirty="0" smtClean="0"/>
              <a:t>Основной этап</a:t>
            </a:r>
          </a:p>
          <a:p>
            <a:endParaRPr lang="ru-RU" sz="2800" i="1" dirty="0" smtClean="0"/>
          </a:p>
          <a:p>
            <a:r>
              <a:rPr lang="ru-RU" sz="2800" i="1" dirty="0" smtClean="0"/>
              <a:t>Заключительный этап</a:t>
            </a:r>
          </a:p>
          <a:p>
            <a:endParaRPr lang="ru-RU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43" y="0"/>
            <a:ext cx="902431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260648"/>
            <a:ext cx="662473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Подготовительный этап</a:t>
            </a:r>
          </a:p>
          <a:p>
            <a:r>
              <a:rPr lang="ru-RU" sz="2800" i="1" dirty="0" smtClean="0"/>
              <a:t>Здесь были определены цель и основные задачи проекта. Определено содержание проекта, разработано перспективное планирование по работе с детьми, составлен план взаимодействия с родителями, определены участники проекта. Итогом 1 этапа стало ознакомление участников проекта с планом, задачами и целями предстоящего мероприятия, сбор информации о генеалогическом древе.</a:t>
            </a:r>
            <a:endParaRPr lang="ru-RU" sz="2800" dirty="0" smtClean="0"/>
          </a:p>
          <a:p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selyie-rebyata-shablon-prevyu-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71" y="0"/>
            <a:ext cx="91278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260648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                                       Основной этап</a:t>
            </a: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2234865"/>
            <a:ext cx="9144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600" i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этапа: создание соответствующей среды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группе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Привлечение родителей к предстоящей творческой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работе в инновационном режиме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мероприятий в группах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00_F_36569247_50iZHysUNP2e6Z2senAzfD7TMRt007R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48680"/>
            <a:ext cx="8676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4400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Перспективный план реализации проекта «Моя семья»</a:t>
            </a:r>
            <a:endParaRPr lang="ru-RU" altLang="ko-KR" sz="4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530</Words>
  <Application>Microsoft Office PowerPoint</Application>
  <PresentationFormat>Экран (4:3)</PresentationFormat>
  <Paragraphs>119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 Андреева</dc:creator>
  <cp:lastModifiedBy>kaktu</cp:lastModifiedBy>
  <cp:revision>11</cp:revision>
  <dcterms:created xsi:type="dcterms:W3CDTF">2017-12-01T09:35:07Z</dcterms:created>
  <dcterms:modified xsi:type="dcterms:W3CDTF">2017-12-10T14:33:04Z</dcterms:modified>
</cp:coreProperties>
</file>