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75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Презентация на тему: &quot;ПАСХАЛЬНОЕ ЯЙЦО 5 класс Технология Колоскова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1052736"/>
            <a:ext cx="6614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НАША ПАСХА 2020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1988840"/>
            <a:ext cx="7054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8 группа «Пчелки»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445225"/>
            <a:ext cx="6192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Подготовила воспитатель: Андреева    Елена Александровна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3340596" cy="4454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908720"/>
            <a:ext cx="3194484" cy="4259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8680"/>
            <a:ext cx="3484612" cy="4646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764704"/>
            <a:ext cx="3264024" cy="4352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508104" y="5445224"/>
            <a:ext cx="2891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Полина Н.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92696"/>
            <a:ext cx="3196580" cy="4262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971600" y="5013177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И</a:t>
            </a:r>
            <a:r>
              <a:rPr lang="ru-RU" sz="8000" b="1" dirty="0" smtClean="0">
                <a:solidFill>
                  <a:srgbClr val="FF0000"/>
                </a:solidFill>
              </a:rPr>
              <a:t>лья Б. 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20688"/>
            <a:ext cx="3345174" cy="4460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2959224" cy="3945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620688"/>
            <a:ext cx="27432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852936"/>
            <a:ext cx="2311152" cy="3081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92696"/>
            <a:ext cx="2920789" cy="4626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76672"/>
            <a:ext cx="3809864" cy="5144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80728"/>
            <a:ext cx="3679557" cy="3044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124744"/>
            <a:ext cx="3502614" cy="4670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92696"/>
            <a:ext cx="2952328" cy="4338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6672"/>
            <a:ext cx="3556620" cy="4742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92696"/>
            <a:ext cx="2750481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76672"/>
            <a:ext cx="3528392" cy="4958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20688"/>
            <a:ext cx="3124572" cy="4166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20688"/>
            <a:ext cx="3588060" cy="4784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7738" y="764704"/>
            <a:ext cx="3548344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20688"/>
            <a:ext cx="4133147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Презентация на тему: &quot;« История возникновения праздника Пасхи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980728"/>
            <a:ext cx="7200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 smtClean="0"/>
              <a:t>Словно яркая раскраска,</a:t>
            </a:r>
            <a:br>
              <a:rPr lang="ru-RU" sz="4400" i="1" dirty="0" smtClean="0"/>
            </a:br>
            <a:r>
              <a:rPr lang="ru-RU" sz="4400" i="1" dirty="0" smtClean="0"/>
              <a:t>К </a:t>
            </a:r>
            <a:r>
              <a:rPr lang="ru-RU" sz="4400" i="1" dirty="0" smtClean="0"/>
              <a:t>нам, </a:t>
            </a:r>
            <a:r>
              <a:rPr lang="ru-RU" sz="4400" i="1" dirty="0" smtClean="0"/>
              <a:t>домой</a:t>
            </a:r>
            <a:r>
              <a:rPr lang="ru-RU" sz="4400" i="1" dirty="0" smtClean="0"/>
              <a:t>, явилась </a:t>
            </a:r>
            <a:r>
              <a:rPr lang="ru-RU" sz="4400" i="1" dirty="0" smtClean="0"/>
              <a:t>пасха.</a:t>
            </a:r>
            <a:br>
              <a:rPr lang="ru-RU" sz="4400" i="1" dirty="0" smtClean="0"/>
            </a:br>
            <a:r>
              <a:rPr lang="ru-RU" sz="4400" i="1" dirty="0" smtClean="0"/>
              <a:t>Принесла в своём лукошке,</a:t>
            </a:r>
            <a:br>
              <a:rPr lang="ru-RU" sz="4400" i="1" dirty="0" smtClean="0"/>
            </a:br>
            <a:r>
              <a:rPr lang="ru-RU" sz="4400" i="1" dirty="0" smtClean="0"/>
              <a:t>Яйца</a:t>
            </a:r>
            <a:r>
              <a:rPr lang="ru-RU" sz="4400" i="1" dirty="0" smtClean="0"/>
              <a:t>, булочки, лепёшки</a:t>
            </a:r>
            <a:r>
              <a:rPr lang="ru-RU" sz="4400" i="1" dirty="0" smtClean="0"/>
              <a:t>,</a:t>
            </a:r>
            <a:br>
              <a:rPr lang="ru-RU" sz="4400" i="1" dirty="0" smtClean="0"/>
            </a:br>
            <a:r>
              <a:rPr lang="ru-RU" sz="4400" i="1" dirty="0" smtClean="0"/>
              <a:t>Пироги</a:t>
            </a:r>
            <a:r>
              <a:rPr lang="ru-RU" sz="4400" i="1" dirty="0" smtClean="0"/>
              <a:t>, блины </a:t>
            </a:r>
            <a:r>
              <a:rPr lang="ru-RU" sz="4400" i="1" dirty="0" smtClean="0"/>
              <a:t>и чай.</a:t>
            </a:r>
            <a:br>
              <a:rPr lang="ru-RU" sz="4400" i="1" dirty="0" smtClean="0"/>
            </a:br>
            <a:r>
              <a:rPr lang="ru-RU" sz="4400" i="1" dirty="0" smtClean="0"/>
              <a:t>Пасху весело встречай!</a:t>
            </a:r>
            <a:endParaRPr lang="ru-RU" sz="4400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Презентация - Со светлым праздником Пасх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404664"/>
            <a:ext cx="79928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solidFill>
                  <a:srgbClr val="00B0F0"/>
                </a:solidFill>
              </a:rPr>
              <a:t>Продолжительность проекта: </a:t>
            </a:r>
            <a:r>
              <a:rPr lang="ru-RU" sz="2400" i="1" dirty="0" smtClean="0"/>
              <a:t>краткосрочный</a:t>
            </a:r>
          </a:p>
          <a:p>
            <a:endParaRPr lang="ru-RU" sz="2400" i="1" dirty="0" smtClean="0"/>
          </a:p>
          <a:p>
            <a:r>
              <a:rPr lang="ru-RU" sz="2400" b="1" i="1" u="sng" dirty="0" smtClean="0">
                <a:solidFill>
                  <a:srgbClr val="00B0F0"/>
                </a:solidFill>
              </a:rPr>
              <a:t>Тип</a:t>
            </a:r>
            <a:r>
              <a:rPr lang="ru-RU" sz="2400" b="1" i="1" u="sng" dirty="0" smtClean="0">
                <a:solidFill>
                  <a:srgbClr val="00B0F0"/>
                </a:solidFill>
              </a:rPr>
              <a:t> проекта:</a:t>
            </a:r>
            <a:r>
              <a:rPr lang="ru-RU" sz="2400" i="1" dirty="0" smtClean="0"/>
              <a:t> познавательно – творческий.</a:t>
            </a:r>
          </a:p>
          <a:p>
            <a:endParaRPr lang="ru-RU" sz="2400" i="1" dirty="0" smtClean="0"/>
          </a:p>
          <a:p>
            <a:r>
              <a:rPr lang="ru-RU" sz="2400" b="1" i="1" u="sng" dirty="0" smtClean="0">
                <a:solidFill>
                  <a:srgbClr val="00B0F0"/>
                </a:solidFill>
              </a:rPr>
              <a:t>Цель</a:t>
            </a:r>
            <a:r>
              <a:rPr lang="ru-RU" sz="2400" b="1" i="1" u="sng" dirty="0" smtClean="0">
                <a:solidFill>
                  <a:srgbClr val="00B0F0"/>
                </a:solidFill>
              </a:rPr>
              <a:t> проекта: </a:t>
            </a:r>
            <a:r>
              <a:rPr lang="ru-RU" sz="2400" i="1" dirty="0" smtClean="0"/>
              <a:t>Приобщение </a:t>
            </a:r>
            <a:r>
              <a:rPr lang="ru-RU" sz="2400" i="1" dirty="0" smtClean="0"/>
              <a:t>дошкольников к национальной культуре, посредством формирования интереса к традициям празднования христианского праздника «Пасха. Светлое Христово Воскресенье». </a:t>
            </a:r>
            <a:r>
              <a:rPr lang="ru-RU" sz="2400" i="1" dirty="0" smtClean="0"/>
              <a:t>Возрождение </a:t>
            </a:r>
            <a:r>
              <a:rPr lang="ru-RU" sz="2400" i="1" dirty="0" smtClean="0"/>
              <a:t>традиций народной культуры.</a:t>
            </a:r>
          </a:p>
          <a:p>
            <a:endParaRPr lang="ru-RU" sz="2400" i="1" dirty="0" smtClean="0"/>
          </a:p>
          <a:p>
            <a:r>
              <a:rPr lang="ru-RU" sz="2400" b="1" i="1" u="sng" dirty="0" smtClean="0">
                <a:solidFill>
                  <a:srgbClr val="00B0F0"/>
                </a:solidFill>
              </a:rPr>
              <a:t>Результат</a:t>
            </a:r>
            <a:r>
              <a:rPr lang="ru-RU" sz="2400" b="1" i="1" u="sng" dirty="0" smtClean="0">
                <a:solidFill>
                  <a:srgbClr val="00B0F0"/>
                </a:solidFill>
              </a:rPr>
              <a:t> проекта: </a:t>
            </a:r>
            <a:r>
              <a:rPr lang="ru-RU" sz="2400" i="1" dirty="0" smtClean="0"/>
              <a:t>получение новых знаний, творческое самовыражение воспитанников и их родителей в процессе реализации проекта.</a:t>
            </a:r>
            <a:endParaRPr lang="ru-RU" sz="2400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764704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rgbClr val="00B0F0"/>
                </a:solidFill>
              </a:rPr>
              <a:t>Актуальность проблемы</a:t>
            </a:r>
            <a:r>
              <a:rPr lang="ru-RU" sz="2400" b="1" dirty="0" smtClean="0">
                <a:solidFill>
                  <a:srgbClr val="00B0F0"/>
                </a:solidFill>
              </a:rPr>
              <a:t>:</a:t>
            </a:r>
          </a:p>
          <a:p>
            <a:r>
              <a:rPr lang="ru-RU" sz="2800" i="1" dirty="0" smtClean="0"/>
              <a:t>Не секрет, что нам приходится заново учиться праздновать традиционные праздники. Когда-то традиции передавались в семье из поколения в поколение – «из уст в уста», «от сердца к сердцу».</a:t>
            </a:r>
          </a:p>
          <a:p>
            <a:r>
              <a:rPr lang="ru-RU" sz="2800" i="1" dirty="0" smtClean="0"/>
              <a:t>Народные праздники знакомят детей с существующими традициями и обычаями русского народа, помогают донести до ребенка высокие нравственные идеалы.</a:t>
            </a:r>
          </a:p>
          <a:p>
            <a:r>
              <a:rPr lang="ru-RU" sz="2800" i="1" dirty="0" smtClean="0"/>
              <a:t>Мы, взрослые, должны познакомить детей с историей нашей Родины, научить пользоваться богатством культурных традиций.</a:t>
            </a:r>
            <a:endParaRPr lang="ru-RU" sz="2800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836712"/>
            <a:ext cx="288032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764704"/>
            <a:ext cx="3250586" cy="4334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59632" y="5445224"/>
            <a:ext cx="2301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Пелагея А.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20688"/>
            <a:ext cx="3524250" cy="469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4664"/>
            <a:ext cx="3696072" cy="4928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32656"/>
            <a:ext cx="4670152" cy="3502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20688"/>
            <a:ext cx="3700636" cy="4934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ы для создания презентаций &quot;Пасхальные-5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24944"/>
            <a:ext cx="2764532" cy="3686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04664"/>
            <a:ext cx="2584512" cy="344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76672"/>
            <a:ext cx="3302000" cy="2476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53</Words>
  <Application>Microsoft Office PowerPoint</Application>
  <PresentationFormat>Экран (4:3)</PresentationFormat>
  <Paragraphs>18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 Андреева</dc:creator>
  <cp:lastModifiedBy>kaktu</cp:lastModifiedBy>
  <cp:revision>7</cp:revision>
  <dcterms:created xsi:type="dcterms:W3CDTF">2020-04-14T16:03:27Z</dcterms:created>
  <dcterms:modified xsi:type="dcterms:W3CDTF">2020-04-20T12:37:48Z</dcterms:modified>
</cp:coreProperties>
</file>