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296" y="-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Проект «Огород на окне»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275856" y="692696"/>
            <a:ext cx="226215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4800" b="1" dirty="0" smtClean="0">
              <a:solidFill>
                <a:srgbClr val="FF0000"/>
              </a:solidFill>
            </a:endParaRPr>
          </a:p>
          <a:p>
            <a:r>
              <a:rPr lang="ru-RU" sz="4800" b="1" dirty="0" smtClean="0">
                <a:solidFill>
                  <a:srgbClr val="FF0000"/>
                </a:solidFill>
              </a:rPr>
              <a:t>ПРОЕКТ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75656" y="2348880"/>
            <a:ext cx="59289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</a:rPr>
              <a:t>  «Огород на окне»</a:t>
            </a:r>
            <a:endParaRPr lang="ru-RU" sz="54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23928" y="3717032"/>
            <a:ext cx="47773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Подготовительная группа №8 «Пчелки»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Воспитатель: Андреева Елена Александровна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87624" y="620688"/>
            <a:ext cx="6192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                                МАДОУ  №4 «Солнышко»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76056" y="5949280"/>
            <a:ext cx="1275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г</a:t>
            </a:r>
            <a:r>
              <a:rPr lang="ru-RU" b="1" dirty="0" smtClean="0">
                <a:solidFill>
                  <a:srgbClr val="FF0000"/>
                </a:solidFill>
              </a:rPr>
              <a:t>. Арамиль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 с садом и огородом для презентации (63 фото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836712"/>
            <a:ext cx="3168352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23528" y="5229200"/>
            <a:ext cx="3888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Высаживание луковиц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764704"/>
            <a:ext cx="2970330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860032" y="5301208"/>
            <a:ext cx="42234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Оформление огорода на окне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 с садом и огородом для презентации (63 фото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620688"/>
            <a:ext cx="3625008" cy="2718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95537" y="3356992"/>
            <a:ext cx="34563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Изготовление табличек с именами детей для лука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476672"/>
            <a:ext cx="3232584" cy="431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220072" y="5157192"/>
            <a:ext cx="30124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Лепка «Мой огород»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 с садом и огородом для презентации (63 фото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692696"/>
            <a:ext cx="2692524" cy="3590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115616" y="4437112"/>
            <a:ext cx="34563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Конструирование «Сад будущего»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692696"/>
            <a:ext cx="3484612" cy="4646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 с садом и огородом для презентации (63 фото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96752"/>
            <a:ext cx="2880320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0"/>
            <a:ext cx="2404492" cy="3205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2160" y="1484784"/>
            <a:ext cx="2908548" cy="3878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11560" y="5013176"/>
            <a:ext cx="52951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Приготовление овощного салата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 с садом и огородом для презентации (63 фото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1412776"/>
            <a:ext cx="5292685" cy="3969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483768" y="5589240"/>
            <a:ext cx="4752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      Проект реализован</a:t>
            </a:r>
            <a:endParaRPr lang="ru-RU" sz="32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Фон с садом и огородом для презентации (63 фото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0" y="1965125"/>
            <a:ext cx="9144000" cy="2616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ВИД: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долгосрочный (март, апрель)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ТИП: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познавательно - исследовательский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УЧАСТНИКИ ПРОЕКТА: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дети подготовительной группы, родители.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 с садом и огородом для презентации (63 фото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0" y="646281"/>
            <a:ext cx="914400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АКТУАЛЬНОСТЬ:</a:t>
            </a: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 современном мире все больший интерес детей, в том числе и дошкольников , привлекают компьютерные игры, приставки, телефоны и прочие устройства. А все меньше интересует детей природные явления, процессы, взаимосвязи. Часто дети не имеют элементарных представлений откуда появляются фрукты, овощи и другие продукты в магазине. Взрослые(родители) из-за своей «загруженности», незнания или неумения не могут или не считают важным донести до детей цикл развития растений от «семени к плоду» Китайская пословица гласит: «Расскажи – и я забуду, покажи – и я запомню, дай попробовать и я пойму». Так и ребенок усваивает все прочно и надолго, когда слышит, видит и делает сам.. Ребенок-дошкольник - маленький исследователь, который с радостью и удивлением открывает для себя окружающий мир. Поэтому проектно-исследовательская деятельность заняла свое место в системе работы в детском саду.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 с садом и огородом для презентации (63 фото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0" y="563822"/>
            <a:ext cx="9144000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ЦЕЛЬ: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формирование у детей интереса к опытнической и исследовательской деятельности по выращиванию культурных растений в комнатных условиях.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ЗАДАЧИ: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Учить детей ухаживать за растениями в комнатных условиях.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Обобщать представления детей о необходимости света, тепла, влаги, почвы для роста растений.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Развивать познавательные и творческие способности.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Воспитывать бережное и заботливое отношение к растениям.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 с садом и огородом для презентации (63 фото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0" y="1384366"/>
            <a:ext cx="9144000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РАБОТА С ДЕТЬМИ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Беседы с детьми (выявление знаний детей о растениях).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Совместное создание в группе огорода. Посадка семян овощей, луковиц.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Изготовление табличек - указателей с названиями растений.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РАБОТА С РОДИТЕЛЯМИ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Беседа с родителями «Знакомство с проектом».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Оформление родительского уголка, размещение рекомендаций родителям по работе с детьми по проекту. Привлечь родителей к реализации проекта «Огород на подоконнике»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 с садом и огородом для презентации (63 фото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0" y="1184019"/>
            <a:ext cx="9144000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ПОДБОР МАТЕРИАЛА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определение темы проекта, цели, задач, актуальности;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Сбор художественной литературы: стихи, загадки, пословицы, поговорки, рассказы, сказки про овощи, экологические сказки.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Приобретение необходимого оборудования (контейнеры, земля, удобрения, семена).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перспективное планирование проекта;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разработка и пополнение методических материалов;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создание условий для самостоятельной деятельности;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разработка консультаций для родителей;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 с садом и огородом для презентации (63 фото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0" y="1407987"/>
            <a:ext cx="914400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РАБОТА С ДЕТЬМИ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Познавательное развитие: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НОД «Все начинается с семечка»;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Беседа «Как мы сажаем и ухаживаем за растениями»;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НОД «Составление рассказа по сюжетным картинкам «Наш огород»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Совместная лепка  «Мой огород»;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0" y="3321449"/>
            <a:ext cx="914400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Конструирование «Сад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будущего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»;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Разработка дидактической игры:   «Ягоды, овощи и фрукты»;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Сюжетно – ролевые игры: «Магазин «Семена»; «Мы помощники».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Подвижные игры: «Что на грядке, что под деревом?», «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Огуречик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-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огуречик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».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РАБОТА С РОДИТЕЛЯМИ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Беседа для родителей «Наш огород».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Помощь родителей в приобретении инвентаря, посевного материала для огорода на окне.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Консультация для родителей «Исследовательская деятельность детей в детском саду».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 с садом и огородом для презентации (63 фото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0" y="2491031"/>
            <a:ext cx="9144000" cy="2339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ЗАКЛЮЧИТЕЛЬНЫЙ ЭТАП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одведение итогов проделанной работы, подготовка отчётных материалов.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Проведение открытого занятия «Огород на подоконнике».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Приготовление овощного салата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Презентация проекта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 с садом и огородом для презентации (63 фото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32656"/>
            <a:ext cx="3699992" cy="3699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83568" y="4149080"/>
            <a:ext cx="3168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Посадка семян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548680"/>
            <a:ext cx="4203540" cy="5604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</TotalTime>
  <Words>577</Words>
  <Application>Microsoft Office PowerPoint</Application>
  <PresentationFormat>Экран (4:3)</PresentationFormat>
  <Paragraphs>62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Алексей Андреев</dc:creator>
  <cp:lastModifiedBy>kaktu</cp:lastModifiedBy>
  <cp:revision>23</cp:revision>
  <dcterms:created xsi:type="dcterms:W3CDTF">2021-04-16T08:05:30Z</dcterms:created>
  <dcterms:modified xsi:type="dcterms:W3CDTF">2021-04-16T11:56:48Z</dcterms:modified>
</cp:coreProperties>
</file>