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E1D11-739E-45CA-A2F4-F1A11B2B1F65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78C0-17A6-4290-9AA5-3B138980C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78C0-17A6-4290-9AA5-3B138980CB5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Картинки по запросу моя сем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15057" cy="54204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7072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Моя семья – моя родословная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5877272"/>
            <a:ext cx="27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4797152"/>
            <a:ext cx="296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085184"/>
            <a:ext cx="26959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МАДОУ №4 «Солнышко»</a:t>
            </a:r>
          </a:p>
          <a:p>
            <a:r>
              <a:rPr lang="ru-RU" dirty="0" smtClean="0"/>
              <a:t>Старшей группы №8 </a:t>
            </a:r>
          </a:p>
          <a:p>
            <a:r>
              <a:rPr lang="ru-RU" dirty="0" smtClean="0"/>
              <a:t>«Пчелки» </a:t>
            </a:r>
          </a:p>
          <a:p>
            <a:r>
              <a:rPr lang="ru-RU" dirty="0" smtClean="0"/>
              <a:t>Андреева Е.А.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000563"/>
            <a:ext cx="34015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Он трудился не от скуки,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У него в мозолях руки,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 теперь он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стар и сед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Мой родной, любимый.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0723" name="Picture 3" descr="Картинки по запросу дедушка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13216"/>
            <a:ext cx="3240360" cy="410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39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412776"/>
            <a:ext cx="649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Пословицы и поговорки о семье</a:t>
            </a:r>
            <a:endParaRPr lang="ru-RU" sz="36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2095979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Согласие да лад – в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семье клад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Согласную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семью горе не берёт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семье согласно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, так идёт дело прекрасно.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Земля без воды мертва, человек без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семьи пустоват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Когда нет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, так и дома 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Семья сильна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, когда над ней крыша одна.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Семья без детей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, что цветок без запаха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семье и каша гуще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разлад – то и дому не рад.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Не будет добра, коли в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семье вражда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дедушка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64053"/>
            <a:ext cx="6912768" cy="3932597"/>
          </a:xfrm>
          <a:prstGeom prst="rect">
            <a:avLst/>
          </a:prstGeom>
          <a:noFill/>
        </p:spPr>
      </p:pic>
      <p:pic>
        <p:nvPicPr>
          <p:cNvPr id="4" name="Рисунок 3" descr="Bezymyannyi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pic>
        <p:nvPicPr>
          <p:cNvPr id="41988" name="Picture 4" descr="Картинки по запросу дедушка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7"/>
            <a:ext cx="6912768" cy="3932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1825"/>
            <a:ext cx="3816424" cy="447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pic>
        <p:nvPicPr>
          <p:cNvPr id="39938" name="Picture 2" descr="Картинки по запросу семья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21" y="1139424"/>
            <a:ext cx="6203051" cy="473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1474" cy="8052503"/>
          </a:xfrm>
          <a:prstGeom prst="rect">
            <a:avLst/>
          </a:prstGeom>
        </p:spPr>
      </p:pic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54372"/>
            <a:ext cx="5760640" cy="5503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15616" y="1134055"/>
            <a:ext cx="70567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емья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для каждого человека это опора, поддержка.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это дорогие и любимые нашему сердцу люди – мамы, папы, бабушки, дедушки, тёти и дяди, сёстры и братья.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048993" cy="6930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348880"/>
            <a:ext cx="6047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СПАСИБО ЗА ВНИМАНИЕ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56992"/>
            <a:ext cx="3933627" cy="228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988840"/>
            <a:ext cx="829682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Без чего на белом свете 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Взрослым не  прожить и детям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Кто поддержит вас друзья?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Ваша дружная семья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zymyannyi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196752"/>
            <a:ext cx="385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 дружной семье даже в холод тепло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Картинки по запросу дружная сем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88222"/>
            <a:ext cx="5112568" cy="341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нежнее всех на свете?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готовит нам обед?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кого так любят дети?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кого прекрасней нет?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3987" cy="6858000"/>
          </a:xfrm>
          <a:prstGeom prst="rect">
            <a:avLst/>
          </a:prstGeom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51520" y="1257236"/>
            <a:ext cx="27644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Кто нежнее всех на свете?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Кто готовит нам обед?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И кого так любят дети?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И кого прекрасней нет?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686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4268959" cy="284597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772816"/>
            <a:ext cx="29829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Кто не в шутку, а всерьёз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Нас забить научит гвоздь?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Кто научит смелым быть?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С велика упав, не ныть,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И коленку расцарапав,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Не реветь? Конечно, …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5842" name="Picture 2" descr="Картинки по запросу па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56992"/>
            <a:ext cx="36747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13" y="0"/>
            <a:ext cx="8953987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140009"/>
            <a:ext cx="28730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Вот ведь дело-то какое…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Нас не семеро, а трое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Папа, Мамочка и я,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Но все вместе мы — …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4819" name="Picture 3" descr="Картинки по запросу 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73271"/>
            <a:ext cx="4608512" cy="3066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003534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1195681"/>
            <a:ext cx="30925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Я у мамы не один,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У неё ещё есть сын,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Рядом с ним я маловат,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Для меня он —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старший …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3795" name="Picture 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2690425" cy="355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3987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99592" y="-2310555"/>
            <a:ext cx="43204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Мама с папой говорят,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Что теперь я — 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старший брат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Что за куколка в коляске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Плачет? Видимо, от тряски?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 ванной ползунков гора!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Брату кто она? …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2771" name="Picture 3" descr="Картинки по запросу сестренка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4140459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141918"/>
            <a:ext cx="2914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Ароматное варенье,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Пироги на угощенье,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Вкусные оладушки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У любимой.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1747" name="Picture 3" descr="Картинки по запросу бабушка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293007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229</Words>
  <Application>Microsoft Office PowerPoint</Application>
  <PresentationFormat>Экран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7</cp:revision>
  <dcterms:created xsi:type="dcterms:W3CDTF">2017-11-19T11:35:30Z</dcterms:created>
  <dcterms:modified xsi:type="dcterms:W3CDTF">2017-11-19T12:36:53Z</dcterms:modified>
</cp:coreProperties>
</file>