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1" r:id="rId5"/>
    <p:sldId id="281" r:id="rId6"/>
    <p:sldId id="280" r:id="rId7"/>
    <p:sldId id="279" r:id="rId8"/>
    <p:sldId id="278" r:id="rId9"/>
    <p:sldId id="277" r:id="rId10"/>
    <p:sldId id="276" r:id="rId11"/>
    <p:sldId id="275" r:id="rId12"/>
    <p:sldId id="274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для презентации 8 марта (110 фото) » ФОНОВАЯ ГАЛЕРЕЯ КАТЕРИНЫ АСКВИ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67744" y="1700808"/>
            <a:ext cx="5112568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  «Международный женский день»</a:t>
            </a:r>
            <a:endParaRPr lang="ru-RU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832" y="3933056"/>
            <a:ext cx="367240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Подготовительная группа № 8 «Пчелки»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6128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2" name="Picture 2" descr="Фон для презентации белый с цветами - 31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548680"/>
            <a:ext cx="3710682" cy="256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76672"/>
            <a:ext cx="42957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3429000"/>
            <a:ext cx="6853831" cy="278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6128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2" name="Picture 2" descr="Фон для презентации белый с цветами - 31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F:\iBRIDGE Photos\IMG_31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11560" y="1268760"/>
            <a:ext cx="4072808" cy="3054606"/>
          </a:xfrm>
          <a:prstGeom prst="rect">
            <a:avLst/>
          </a:prstGeom>
          <a:noFill/>
        </p:spPr>
      </p:pic>
      <p:pic>
        <p:nvPicPr>
          <p:cNvPr id="2051" name="Picture 3" descr="F:\iBRIDGE Photos\IMG_31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100948" y="2675918"/>
            <a:ext cx="4344482" cy="32583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6128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2" name="Picture 2" descr="Фон для презентации белый с цветами - 31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F:\iBRIDGE Photos\IMG_32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236246">
            <a:off x="425125" y="840329"/>
            <a:ext cx="2885374" cy="2164031"/>
          </a:xfrm>
          <a:prstGeom prst="rect">
            <a:avLst/>
          </a:prstGeom>
          <a:noFill/>
        </p:spPr>
      </p:pic>
      <p:pic>
        <p:nvPicPr>
          <p:cNvPr id="3075" name="Picture 3" descr="F:\iBRIDGE Photos\IMG_32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620688"/>
            <a:ext cx="3540901" cy="2655676"/>
          </a:xfrm>
          <a:prstGeom prst="rect">
            <a:avLst/>
          </a:prstGeom>
          <a:noFill/>
        </p:spPr>
      </p:pic>
      <p:pic>
        <p:nvPicPr>
          <p:cNvPr id="3076" name="Picture 4" descr="F:\iBRIDGE Photos\IMG_32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3717032"/>
            <a:ext cx="3563888" cy="2672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6128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2" name="Picture 2" descr="Фон для презентации белый с цветами - 31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23728" y="1052736"/>
            <a:ext cx="543129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Проект </a:t>
            </a:r>
          </a:p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реализован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6128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2" name="Picture 2" descr="Фон для презентации белый с цветами - 31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332657"/>
            <a:ext cx="748883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           Актуальность проекта.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Из года в год в детском саду дети всех возрастных групп готовятся к празднику 8 марта: разучивают стихи, песни, танцы, готовят подарки для своих любимых бабушек и мам. По достижении старшего возраста дошкольники начинают задавать вопросы: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« Почему мам поздравляют два раза в год: в конце ноября и начале марта? Чем похожи и чем отличаются праздники День Матери и Международный женский день?» Интерес детей подтолкнул нас к созданию краткосрочного проекта, который помог бы уточнить представления детей о празднике 8 марта. В ходе данного проекта мы запланировали рассказать ребятам об истории этого праздника и конечно подготовить подарки не только мамам и бабушкам, но и девочкам нашей группы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6128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2" name="Picture 2" descr="Фон для презентации белый с цветами - 31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87624" y="332656"/>
            <a:ext cx="71287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Цель проекта: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Формирование представлений о Международном женском дне; воспитание уважительного отношения к женщинам, любви к самым близким людям- маме и бабушке. 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Задачи проекта: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Познакомить с историей возникновения праздника. Развивать познавательную активность. Развивать творческие способности. Воспитывать любовь к матери и бабушке, уважение к женщинам всех возрастов.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7890" name="Picture 2" descr="Беседа &quot;8 Марта- мамин день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267200"/>
            <a:ext cx="386715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6128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2" name="Picture 2" descr="Фон для презентации белый с цветами - 31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03648" y="0"/>
            <a:ext cx="698477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         Ожидаемые результаты: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Дети</a:t>
            </a:r>
            <a:r>
              <a:rPr lang="ru-RU" sz="2400" b="1" dirty="0" smtClean="0">
                <a:solidFill>
                  <a:srgbClr val="002060"/>
                </a:solidFill>
              </a:rPr>
              <a:t>: Имеют представления об истории возникновения праздника «Международный Женский День». Имеют представления о роли женщины, благодаря раскрытию образа матери в поэзии, в живописи, музыке, художественной литературе. Развито стремление заботиться и уважительно относиться к матери, к бабушке. Развиты любознательность, коммуникативные навыки.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Родители</a:t>
            </a:r>
            <a:r>
              <a:rPr lang="ru-RU" sz="2400" b="1" dirty="0" smtClean="0">
                <a:solidFill>
                  <a:srgbClr val="002060"/>
                </a:solidFill>
              </a:rPr>
              <a:t>: Готовы удовлетворять потребность своих детей к получению новых знаний, развивать познавательную активность детей. Активное участие в празднике.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8914" name="Picture 2" descr="Сценарий праздника к 8-му марта. «Маму поздравляют малыши» |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1" y="5229200"/>
            <a:ext cx="2529528" cy="1503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Сценарий праздника к 8-му марта. «Маму поздравляют малыши» |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5229200"/>
            <a:ext cx="2529528" cy="1503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Сценарий праздника к 8-му марта. «Маму поздравляют малыши» |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229200"/>
            <a:ext cx="2529528" cy="1503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6128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2" name="Picture 2" descr="Фон для презентации белый с цветами - 31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75656" y="476673"/>
            <a:ext cx="684076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Продукты проекта: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Выставка рисунков в подарок бабушке на тему «Портрет моей бабушки», «Моя любимая мама»Аппликация: «Поздравительная открытка для мамы». Подарки для девочек, приготовленные мальчиками  рисунок «Весенние цветы»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Участники проекта: </a:t>
            </a:r>
            <a:r>
              <a:rPr lang="ru-RU" sz="2800" b="1" dirty="0" smtClean="0">
                <a:solidFill>
                  <a:srgbClr val="002060"/>
                </a:solidFill>
              </a:rPr>
              <a:t>воспитанники группы, воспитатели, родители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Тип проекта: </a:t>
            </a:r>
            <a:r>
              <a:rPr lang="ru-RU" sz="2800" b="1" dirty="0" smtClean="0">
                <a:solidFill>
                  <a:srgbClr val="002060"/>
                </a:solidFill>
              </a:rPr>
              <a:t>информационно-творческий.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По количеству участников: </a:t>
            </a:r>
            <a:r>
              <a:rPr lang="ru-RU" sz="2800" b="1" dirty="0" smtClean="0">
                <a:solidFill>
                  <a:srgbClr val="002060"/>
                </a:solidFill>
              </a:rPr>
              <a:t>групповой.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По продолжительности</a:t>
            </a:r>
            <a:r>
              <a:rPr lang="ru-RU" dirty="0" smtClean="0"/>
              <a:t>: </a:t>
            </a:r>
            <a:r>
              <a:rPr lang="ru-RU" sz="2800" b="1" dirty="0" smtClean="0">
                <a:solidFill>
                  <a:srgbClr val="002060"/>
                </a:solidFill>
              </a:rPr>
              <a:t>краткосрочный.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Сроки проведения: </a:t>
            </a:r>
            <a:r>
              <a:rPr lang="ru-RU" sz="2400" b="1" dirty="0" smtClean="0">
                <a:solidFill>
                  <a:srgbClr val="002060"/>
                </a:solidFill>
              </a:rPr>
              <a:t>с 27.02.2023-07.03.2023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6128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2" name="Picture 2" descr="Фон для презентации белый с цветами - 31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43608" y="548679"/>
            <a:ext cx="784887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        Этапы реализации проекта </a:t>
            </a: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1.Подготовительный.</a:t>
            </a:r>
            <a:r>
              <a:rPr lang="ru-RU" b="1" dirty="0" smtClean="0"/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Выявление уровня знаний детей о празднике «Международный Женский День» - 8 марта. Определение цели, задач, содержания проекта .Подготовка необходимой информации; создание тематических альбомов для детей, папок передвижек для родителей. Подбор материалов для образовательной деятельности, атрибутов для сюжетно ролевых игр, материалов для дидактических игр. Подбор художественной литературы: стихов, рассказов, сказок, загадок, пословиц, поговорок о мамах и бабушках.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6128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2" name="Picture 2" descr="Фон для презентации белый с цветами - 31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31640" y="188640"/>
            <a:ext cx="7488832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Основной этап:</a:t>
            </a:r>
          </a:p>
          <a:p>
            <a:endParaRPr lang="ru-RU" sz="2000" b="1" u="sng" dirty="0" smtClean="0">
              <a:solidFill>
                <a:srgbClr val="002060"/>
              </a:solidFill>
            </a:endParaRPr>
          </a:p>
          <a:p>
            <a:r>
              <a:rPr lang="ru-RU" sz="2000" b="1" u="sng" dirty="0" smtClean="0">
                <a:solidFill>
                  <a:srgbClr val="002060"/>
                </a:solidFill>
              </a:rPr>
              <a:t>НОД</a:t>
            </a:r>
            <a:r>
              <a:rPr lang="ru-RU" sz="2000" b="1" dirty="0" smtClean="0">
                <a:solidFill>
                  <a:srgbClr val="002060"/>
                </a:solidFill>
              </a:rPr>
              <a:t>: </a:t>
            </a:r>
            <a:r>
              <a:rPr lang="ru-RU" sz="2000" b="1" i="1" dirty="0" smtClean="0">
                <a:solidFill>
                  <a:srgbClr val="002060"/>
                </a:solidFill>
              </a:rPr>
              <a:t>«Мамы разные нужны, мамы всякие важны»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Отгадывание загадок о маме.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Рассматривание фотографий с изображением разных видов женских профессий.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Знакомство с историей возникновения праздника.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Рассматривание выставки книг о мамах.</a:t>
            </a:r>
          </a:p>
          <a:p>
            <a:r>
              <a:rPr lang="ru-RU" sz="2000" b="1" u="sng" dirty="0" smtClean="0">
                <a:solidFill>
                  <a:srgbClr val="002060"/>
                </a:solidFill>
              </a:rPr>
              <a:t>Чтение произведения с дальнейшим анализом</a:t>
            </a:r>
            <a:r>
              <a:rPr lang="ru-RU" sz="2000" b="1" dirty="0" smtClean="0">
                <a:solidFill>
                  <a:srgbClr val="002060"/>
                </a:solidFill>
              </a:rPr>
              <a:t>: С. Тетерин стихи для детей </a:t>
            </a:r>
            <a:r>
              <a:rPr lang="ru-RU" sz="2000" b="1" i="1" dirty="0" smtClean="0">
                <a:solidFill>
                  <a:srgbClr val="002060"/>
                </a:solidFill>
              </a:rPr>
              <a:t>«Будет мама очень рада»</a:t>
            </a:r>
            <a:r>
              <a:rPr lang="ru-RU" sz="2000" b="1" dirty="0" smtClean="0">
                <a:solidFill>
                  <a:srgbClr val="002060"/>
                </a:solidFill>
              </a:rPr>
              <a:t>, Моя любимая мама (стихи и рассказы, стихи о маме </a:t>
            </a:r>
            <a:r>
              <a:rPr lang="ru-RU" sz="2000" b="1" i="1" dirty="0" smtClean="0">
                <a:solidFill>
                  <a:srgbClr val="002060"/>
                </a:solidFill>
              </a:rPr>
              <a:t>«Ты на свете лучше всех»</a:t>
            </a:r>
            <a:r>
              <a:rPr lang="ru-RU" sz="2000" b="1" dirty="0" smtClean="0">
                <a:solidFill>
                  <a:srgbClr val="002060"/>
                </a:solidFill>
              </a:rPr>
              <a:t>, </a:t>
            </a:r>
            <a:r>
              <a:rPr lang="ru-RU" sz="2000" b="1" i="1" dirty="0" smtClean="0">
                <a:solidFill>
                  <a:srgbClr val="002060"/>
                </a:solidFill>
              </a:rPr>
              <a:t>«Моя мама лучше всех»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Консультация для родителей </a:t>
            </a:r>
            <a:r>
              <a:rPr lang="ru-RU" sz="2000" b="1" i="1" dirty="0" smtClean="0">
                <a:solidFill>
                  <a:srgbClr val="002060"/>
                </a:solidFill>
              </a:rPr>
              <a:t>«История возникновения праздника 8 Марта»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Составление описательных рассказов </a:t>
            </a:r>
            <a:r>
              <a:rPr lang="ru-RU" sz="2000" b="1" i="1" dirty="0" smtClean="0">
                <a:solidFill>
                  <a:srgbClr val="002060"/>
                </a:solidFill>
              </a:rPr>
              <a:t>«Моя Мама»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Продуктивная деятельность – рисование по теме:</a:t>
            </a:r>
            <a:r>
              <a:rPr lang="ru-RU" sz="2000" b="1" i="1" dirty="0" smtClean="0">
                <a:solidFill>
                  <a:srgbClr val="002060"/>
                </a:solidFill>
              </a:rPr>
              <a:t>«Мамин портрет»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Изготовление поздравительной открытки и подарка к празднику для бабушек.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Разучивание стихотворений и песен к празднику, посвященному Международному женскому дню.</a:t>
            </a:r>
          </a:p>
          <a:p>
            <a:r>
              <a:rPr lang="ru-RU" sz="2000" b="1" dirty="0" smtClean="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6128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2" name="Picture 2" descr="Фон для презентации белый с цветами - 31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612845"/>
            <a:ext cx="77768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r>
              <a:rPr lang="ru-RU" sz="2400" b="1" u="sng" dirty="0" smtClean="0">
                <a:solidFill>
                  <a:srgbClr val="002060"/>
                </a:solidFill>
              </a:rPr>
              <a:t>Беседы</a:t>
            </a:r>
            <a:r>
              <a:rPr lang="ru-RU" sz="2400" b="1" dirty="0" smtClean="0">
                <a:solidFill>
                  <a:srgbClr val="002060"/>
                </a:solidFill>
              </a:rPr>
              <a:t>: </a:t>
            </a:r>
            <a:r>
              <a:rPr lang="ru-RU" sz="2400" b="1" i="1" dirty="0" smtClean="0">
                <a:solidFill>
                  <a:srgbClr val="002060"/>
                </a:solidFill>
              </a:rPr>
              <a:t>«История возникновения праздника 8 Марта»</a:t>
            </a:r>
            <a:r>
              <a:rPr lang="ru-RU" sz="2400" b="1" dirty="0" smtClean="0">
                <a:solidFill>
                  <a:srgbClr val="002060"/>
                </a:solidFill>
              </a:rPr>
              <a:t>, </a:t>
            </a:r>
            <a:r>
              <a:rPr lang="ru-RU" sz="2400" b="1" i="1" dirty="0" smtClean="0">
                <a:solidFill>
                  <a:srgbClr val="002060"/>
                </a:solidFill>
              </a:rPr>
              <a:t>«О чем мечтают наши мамы»</a:t>
            </a:r>
            <a:r>
              <a:rPr lang="ru-RU" sz="2400" b="1" dirty="0" smtClean="0">
                <a:solidFill>
                  <a:srgbClr val="002060"/>
                </a:solidFill>
              </a:rPr>
              <a:t>, </a:t>
            </a:r>
            <a:r>
              <a:rPr lang="ru-RU" sz="2400" b="1" i="1" dirty="0" smtClean="0">
                <a:solidFill>
                  <a:srgbClr val="002060"/>
                </a:solidFill>
              </a:rPr>
              <a:t>«Женские профессии»</a:t>
            </a:r>
            <a:r>
              <a:rPr lang="ru-RU" sz="2400" b="1" dirty="0" smtClean="0">
                <a:solidFill>
                  <a:srgbClr val="002060"/>
                </a:solidFill>
              </a:rPr>
              <a:t>, </a:t>
            </a:r>
            <a:r>
              <a:rPr lang="ru-RU" sz="2400" b="1" i="1" dirty="0" smtClean="0">
                <a:solidFill>
                  <a:srgbClr val="002060"/>
                </a:solidFill>
              </a:rPr>
              <a:t>«Мамы всякие важны, мамы всякие нужны»</a:t>
            </a:r>
            <a:r>
              <a:rPr lang="ru-RU" sz="2400" b="1" dirty="0" smtClean="0">
                <a:solidFill>
                  <a:srgbClr val="002060"/>
                </a:solidFill>
              </a:rPr>
              <a:t>? </a:t>
            </a:r>
            <a:r>
              <a:rPr lang="ru-RU" sz="2400" b="1" i="1" dirty="0" smtClean="0">
                <a:solidFill>
                  <a:srgbClr val="002060"/>
                </a:solidFill>
              </a:rPr>
              <a:t>«Поговорим о маме»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u="sng" dirty="0" smtClean="0">
                <a:solidFill>
                  <a:srgbClr val="002060"/>
                </a:solidFill>
              </a:rPr>
              <a:t>Дидактическая игра</a:t>
            </a:r>
            <a:r>
              <a:rPr lang="ru-RU" sz="2400" b="1" dirty="0" smtClean="0">
                <a:solidFill>
                  <a:srgbClr val="002060"/>
                </a:solidFill>
              </a:rPr>
              <a:t>: </a:t>
            </a:r>
            <a:r>
              <a:rPr lang="ru-RU" sz="2400" b="1" i="1" dirty="0" smtClean="0">
                <a:solidFill>
                  <a:srgbClr val="002060"/>
                </a:solidFill>
              </a:rPr>
              <a:t>«Опиши свою мам»</a:t>
            </a:r>
            <a:r>
              <a:rPr lang="ru-RU" sz="2400" b="1" dirty="0" smtClean="0">
                <a:solidFill>
                  <a:srgbClr val="002060"/>
                </a:solidFill>
              </a:rPr>
              <a:t>у,. </a:t>
            </a:r>
            <a:r>
              <a:rPr lang="ru-RU" sz="2400" b="1" i="1" dirty="0" smtClean="0">
                <a:solidFill>
                  <a:srgbClr val="002060"/>
                </a:solidFill>
              </a:rPr>
              <a:t>«Что такое хорошо, что такое плохо»</a:t>
            </a:r>
            <a:r>
              <a:rPr lang="ru-RU" sz="2400" b="1" dirty="0" smtClean="0">
                <a:solidFill>
                  <a:srgbClr val="002060"/>
                </a:solidFill>
              </a:rPr>
              <a:t>. </a:t>
            </a:r>
            <a:r>
              <a:rPr lang="ru-RU" sz="2400" b="1" i="1" dirty="0" smtClean="0">
                <a:solidFill>
                  <a:srgbClr val="002060"/>
                </a:solidFill>
              </a:rPr>
              <a:t>«Что умеет наша мама?»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u="sng" dirty="0" smtClean="0">
                <a:solidFill>
                  <a:srgbClr val="002060"/>
                </a:solidFill>
              </a:rPr>
              <a:t>Речевые игры</a:t>
            </a:r>
            <a:r>
              <a:rPr lang="ru-RU" sz="2400" b="1" dirty="0" smtClean="0">
                <a:solidFill>
                  <a:srgbClr val="002060"/>
                </a:solidFill>
              </a:rPr>
              <a:t>: «Какая твоя бабушка (мама, сестра?»</a:t>
            </a:r>
          </a:p>
          <a:p>
            <a:r>
              <a:rPr lang="ru-RU" sz="2400" b="1" u="sng" dirty="0" smtClean="0">
                <a:solidFill>
                  <a:srgbClr val="002060"/>
                </a:solidFill>
              </a:rPr>
              <a:t>Сюжетно-ролевые игры</a:t>
            </a:r>
            <a:r>
              <a:rPr lang="ru-RU" sz="2400" b="1" dirty="0" smtClean="0">
                <a:solidFill>
                  <a:srgbClr val="002060"/>
                </a:solidFill>
              </a:rPr>
              <a:t>: </a:t>
            </a:r>
            <a:r>
              <a:rPr lang="ru-RU" sz="2400" b="1" i="1" dirty="0" smtClean="0">
                <a:solidFill>
                  <a:srgbClr val="002060"/>
                </a:solidFill>
              </a:rPr>
              <a:t>«Дочки-матери»</a:t>
            </a:r>
            <a:r>
              <a:rPr lang="ru-RU" sz="2400" b="1" dirty="0" smtClean="0">
                <a:solidFill>
                  <a:srgbClr val="002060"/>
                </a:solidFill>
              </a:rPr>
              <a:t> </a:t>
            </a:r>
            <a:r>
              <a:rPr lang="ru-RU" sz="2400" b="1" u="sng" dirty="0" smtClean="0">
                <a:solidFill>
                  <a:srgbClr val="002060"/>
                </a:solidFill>
              </a:rPr>
              <a:t>сюжет</a:t>
            </a:r>
            <a:r>
              <a:rPr lang="ru-RU" sz="2400" b="1" dirty="0" smtClean="0">
                <a:solidFill>
                  <a:srgbClr val="002060"/>
                </a:solidFill>
              </a:rPr>
              <a:t>: </a:t>
            </a:r>
            <a:r>
              <a:rPr lang="ru-RU" sz="2400" b="1" i="1" dirty="0" smtClean="0">
                <a:solidFill>
                  <a:srgbClr val="002060"/>
                </a:solidFill>
              </a:rPr>
              <a:t>«На приеме у врача»</a:t>
            </a:r>
            <a:r>
              <a:rPr lang="ru-RU" sz="2400" b="1" dirty="0" smtClean="0">
                <a:solidFill>
                  <a:srgbClr val="002060"/>
                </a:solidFill>
              </a:rPr>
              <a:t>, </a:t>
            </a:r>
            <a:r>
              <a:rPr lang="ru-RU" sz="2400" b="1" i="1" dirty="0" smtClean="0">
                <a:solidFill>
                  <a:srgbClr val="002060"/>
                </a:solidFill>
              </a:rPr>
              <a:t>«Семья»</a:t>
            </a:r>
            <a:r>
              <a:rPr lang="ru-RU" sz="2400" b="1" dirty="0" smtClean="0">
                <a:solidFill>
                  <a:srgbClr val="002060"/>
                </a:solidFill>
              </a:rPr>
              <a:t> </a:t>
            </a:r>
            <a:r>
              <a:rPr lang="ru-RU" sz="2400" b="1" u="sng" dirty="0" smtClean="0">
                <a:solidFill>
                  <a:srgbClr val="002060"/>
                </a:solidFill>
              </a:rPr>
              <a:t>сюжет</a:t>
            </a:r>
            <a:r>
              <a:rPr lang="ru-RU" sz="2400" b="1" dirty="0" smtClean="0">
                <a:solidFill>
                  <a:srgbClr val="002060"/>
                </a:solidFill>
              </a:rPr>
              <a:t>: </a:t>
            </a:r>
            <a:r>
              <a:rPr lang="ru-RU" sz="2400" b="1" i="1" dirty="0" smtClean="0">
                <a:solidFill>
                  <a:srgbClr val="002060"/>
                </a:solidFill>
              </a:rPr>
              <a:t>«Идем в магазин»</a:t>
            </a:r>
            <a:r>
              <a:rPr lang="ru-RU" sz="2400" b="1" dirty="0" smtClean="0">
                <a:solidFill>
                  <a:srgbClr val="002060"/>
                </a:solidFill>
              </a:rPr>
              <a:t>, </a:t>
            </a:r>
            <a:r>
              <a:rPr lang="ru-RU" sz="2400" b="1" i="1" dirty="0" smtClean="0">
                <a:solidFill>
                  <a:srgbClr val="002060"/>
                </a:solidFill>
              </a:rPr>
              <a:t>«Дочки-матери»</a:t>
            </a:r>
            <a:r>
              <a:rPr lang="ru-RU" sz="2400" b="1" dirty="0" smtClean="0">
                <a:solidFill>
                  <a:srgbClr val="002060"/>
                </a:solidFill>
              </a:rPr>
              <a:t> </a:t>
            </a:r>
            <a:r>
              <a:rPr lang="ru-RU" sz="2400" b="1" u="sng" dirty="0" smtClean="0">
                <a:solidFill>
                  <a:srgbClr val="002060"/>
                </a:solidFill>
              </a:rPr>
              <a:t>сюжет</a:t>
            </a:r>
            <a:r>
              <a:rPr lang="ru-RU" sz="2400" b="1" dirty="0" smtClean="0">
                <a:solidFill>
                  <a:srgbClr val="002060"/>
                </a:solidFill>
              </a:rPr>
              <a:t>: </a:t>
            </a:r>
            <a:r>
              <a:rPr lang="ru-RU" sz="2400" b="1" i="1" dirty="0" smtClean="0">
                <a:solidFill>
                  <a:srgbClr val="002060"/>
                </a:solidFill>
              </a:rPr>
              <a:t>«Мама и дети»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400" b="1" u="sng" dirty="0" smtClean="0">
                <a:solidFill>
                  <a:srgbClr val="002060"/>
                </a:solidFill>
              </a:rPr>
              <a:t>Для родителей</a:t>
            </a:r>
            <a:r>
              <a:rPr lang="ru-RU" sz="2400" b="1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sz="2400" b="1" u="sng" dirty="0" smtClean="0">
                <a:solidFill>
                  <a:srgbClr val="002060"/>
                </a:solidFill>
              </a:rPr>
              <a:t>Консультация</a:t>
            </a:r>
            <a:r>
              <a:rPr lang="ru-RU" sz="2400" b="1" dirty="0" smtClean="0">
                <a:solidFill>
                  <a:srgbClr val="002060"/>
                </a:solidFill>
              </a:rPr>
              <a:t>: </a:t>
            </a:r>
            <a:r>
              <a:rPr lang="ru-RU" sz="2400" b="1" i="1" dirty="0" smtClean="0">
                <a:solidFill>
                  <a:srgbClr val="002060"/>
                </a:solidFill>
              </a:rPr>
              <a:t>«История возникновения праздника 8 марта»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Оформление выставки рисунков для бабушек и мам.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6128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2" name="Picture 2" descr="Фон для презентации белый с цветами - 31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75656" y="332656"/>
            <a:ext cx="72008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ИТОГОВЫЙ ЭТАП.</a:t>
            </a:r>
          </a:p>
          <a:p>
            <a:endParaRPr lang="ru-RU" dirty="0" smtClean="0"/>
          </a:p>
          <a:p>
            <a:r>
              <a:rPr lang="ru-RU" sz="2400" b="1" dirty="0" smtClean="0">
                <a:solidFill>
                  <a:srgbClr val="002060"/>
                </a:solidFill>
              </a:rPr>
              <a:t>Утренник, посвященный 8 марта «</a:t>
            </a:r>
            <a:r>
              <a:rPr lang="ru-RU" sz="2400" b="1" i="1" dirty="0" smtClean="0">
                <a:solidFill>
                  <a:srgbClr val="002060"/>
                </a:solidFill>
              </a:rPr>
              <a:t>Царевна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Несмеяна</a:t>
            </a:r>
            <a:r>
              <a:rPr lang="ru-RU" sz="2400" b="1" i="1" dirty="0" smtClean="0">
                <a:solidFill>
                  <a:srgbClr val="002060"/>
                </a:solidFill>
              </a:rPr>
              <a:t>»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Оформление группы к празднику 8 Марта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Концерт для девочек группы от мальчиков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Совместное с мамами и детьми чаепитие</a:t>
            </a:r>
          </a:p>
          <a:p>
            <a:endParaRPr lang="ru-RU" sz="2400" b="1" i="1" dirty="0" smtClean="0">
              <a:solidFill>
                <a:srgbClr val="002060"/>
              </a:solidFill>
            </a:endParaRPr>
          </a:p>
          <a:p>
            <a:endParaRPr lang="ru-RU" sz="2400" b="1" i="1" dirty="0" smtClean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4338" name="Picture 2" descr="Рисунки в подарок на 8 марта"/>
          <p:cNvPicPr>
            <a:picLocks noChangeAspect="1" noChangeArrowheads="1"/>
          </p:cNvPicPr>
          <p:nvPr/>
        </p:nvPicPr>
        <p:blipFill>
          <a:blip r:embed="rId3" cstate="print"/>
          <a:srcRect t="4255" r="2580"/>
          <a:stretch>
            <a:fillRect/>
          </a:stretch>
        </p:blipFill>
        <p:spPr bwMode="auto">
          <a:xfrm>
            <a:off x="2555776" y="3429000"/>
            <a:ext cx="4752528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446</Words>
  <Application>Microsoft Office PowerPoint</Application>
  <PresentationFormat>Экран (4:3)</PresentationFormat>
  <Paragraphs>64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 Андреев</dc:creator>
  <cp:lastModifiedBy>kaktu</cp:lastModifiedBy>
  <cp:revision>16</cp:revision>
  <dcterms:created xsi:type="dcterms:W3CDTF">2023-03-09T08:43:02Z</dcterms:created>
  <dcterms:modified xsi:type="dcterms:W3CDTF">2023-03-20T08:33:11Z</dcterms:modified>
</cp:coreProperties>
</file>