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56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 фон для презентации кни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637" y="0"/>
            <a:ext cx="9159637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91680" y="1340768"/>
            <a:ext cx="5760640" cy="107721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ПРОЕКТ «КНИГА - ЛУЧШИЙ ДРУГ   РЕБЯТ»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3284984"/>
            <a:ext cx="31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Подготовила воспитатель: 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064" y="328498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Андреева Елена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Александровна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5301208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2020 год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9752" y="5301208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      Арамиль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для презентации кни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404664"/>
            <a:ext cx="7848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</a:rPr>
              <a:t>II этап</a:t>
            </a:r>
            <a:r>
              <a:rPr lang="ru-RU" sz="2800" b="1" dirty="0" smtClean="0">
                <a:solidFill>
                  <a:srgbClr val="0070C0"/>
                </a:solidFill>
              </a:rPr>
              <a:t> – основной (реализация проекта)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67544" y="1046393"/>
            <a:ext cx="81369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«Знакомство с профессией библиотекаря».  </a:t>
            </a:r>
            <a:endParaRPr kumimoji="0" lang="ru-RU" sz="2000" b="0" i="1" u="sng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IMG_46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40093" y="1876266"/>
            <a:ext cx="2171734" cy="16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46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246981" y="1793579"/>
            <a:ext cx="2470358" cy="1852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46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796706" y="1196182"/>
            <a:ext cx="2875756" cy="2156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37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3789040"/>
            <a:ext cx="1899084" cy="2532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469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4156517" y="3772475"/>
            <a:ext cx="2747797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для презентации кни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611560" y="624798"/>
            <a:ext cx="79928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«Путешествие в прошлое книги».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IMG_55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4527" y="2213864"/>
            <a:ext cx="4104456" cy="3078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55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908925" y="2045849"/>
            <a:ext cx="4296477" cy="3222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для презентации кни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IMG_46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72074" y="772141"/>
            <a:ext cx="2363755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46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792254" y="2896378"/>
            <a:ext cx="380391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46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738582" y="886154"/>
            <a:ext cx="4427984" cy="332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Консультация для родителей «Как научить    ребёнка любить книги» 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для презентации кни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27584" y="0"/>
            <a:ext cx="8043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Чтение литературных произведений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08920"/>
            <a:ext cx="2664296" cy="35523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5355" y="620688"/>
            <a:ext cx="4208645" cy="31564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1412776"/>
            <a:ext cx="2913126" cy="38841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для презентации кни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933056"/>
            <a:ext cx="3653269" cy="27399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539552" y="0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Изготовление книжки – «подсказки»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613992"/>
            <a:ext cx="4325344" cy="32440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908720"/>
            <a:ext cx="3941301" cy="29559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для презентации кни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666674"/>
            <a:ext cx="2952328" cy="22142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899592" y="1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Изготовление закладок для книг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645024"/>
            <a:ext cx="3008512" cy="22563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908720"/>
            <a:ext cx="2880320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для презентации кни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43608" y="0"/>
            <a:ext cx="7488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Знакомство с детскими писателями и поэтами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717032"/>
            <a:ext cx="3173216" cy="23799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140968"/>
            <a:ext cx="4624336" cy="34682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692696"/>
            <a:ext cx="3365237" cy="25239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для презентации кни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59832" y="0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Конкурс загадок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980728"/>
            <a:ext cx="4211806" cy="56157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для презентации кни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фон для презентации кни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467544" y="1207201"/>
            <a:ext cx="820891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«Детские книги пишутся для воспитания, а воспитание - великое дело: им решается участь человека»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В. Г. Белинский.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для презентации кни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1720" y="1052736"/>
            <a:ext cx="43204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            </a:t>
            </a:r>
          </a:p>
          <a:p>
            <a:endParaRPr lang="ru-RU" sz="3200" b="1" dirty="0" smtClean="0">
              <a:solidFill>
                <a:schemeClr val="tx2"/>
              </a:solidFill>
            </a:endParaRPr>
          </a:p>
          <a:p>
            <a:endParaRPr lang="ru-RU" sz="3200" b="1" dirty="0" smtClean="0">
              <a:solidFill>
                <a:schemeClr val="tx2"/>
              </a:solidFill>
            </a:endParaRPr>
          </a:p>
          <a:p>
            <a:endParaRPr lang="ru-RU" sz="3200" b="1" dirty="0" smtClean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0"/>
            <a:ext cx="7560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tx2"/>
                </a:solidFill>
              </a:rPr>
              <a:t>                   </a:t>
            </a:r>
          </a:p>
          <a:p>
            <a:endParaRPr lang="ru-RU" sz="2800" b="1" i="1" dirty="0" smtClean="0">
              <a:solidFill>
                <a:schemeClr val="tx2"/>
              </a:solidFill>
            </a:endParaRPr>
          </a:p>
          <a:p>
            <a:r>
              <a:rPr lang="ru-RU" sz="2800" b="1" i="1" dirty="0" smtClean="0">
                <a:solidFill>
                  <a:schemeClr val="tx2"/>
                </a:solidFill>
              </a:rPr>
              <a:t>                              ПРОБЛЕМА </a:t>
            </a:r>
            <a:endParaRPr lang="ru-RU" sz="2800" b="1" i="1" dirty="0">
              <a:solidFill>
                <a:schemeClr val="tx2"/>
              </a:solidFill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467545" y="1444815"/>
            <a:ext cx="82089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Как помочь ребёнку осознать значение книги в жизни и развитии человека. Подвести к пониманию, того, что книга является источником знаний и для создания книги необходим труд многих людей.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3068960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         </a:t>
            </a:r>
            <a:r>
              <a:rPr lang="ru-RU" sz="2800" b="1" dirty="0" smtClean="0">
                <a:solidFill>
                  <a:schemeClr val="tx2"/>
                </a:solidFill>
              </a:rPr>
              <a:t>АКТУАЛЬНОСТЬ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3717032"/>
            <a:ext cx="8208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Книга – незаменимый источник знаний для взрослых и детей. Ребенок, беря в руки книгу, непроизвольно ее открывает. Загадочный и неизведанный мир предстает перед ним.</a:t>
            </a:r>
            <a:endParaRPr lang="ru-RU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для презентации кни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332656"/>
            <a:ext cx="8136904" cy="677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В современном обществе на смену книгам все чаще и чаще приходят компьютеры,  электронные и цифровые носители. Книги становятся невостребованными, пылятся на полках, простаивают в библиотеках и магазинах. Современному родителю проще нажать кнопку дистанционного пульта, чем достать и прочитать своему ребенку книгу. А только при живом общении происходит становление и развитие ребенка. Следствием недостаточного общения детей с книгами становятся речевые нарушения, нарушения мыслительных процессов, развитие коммуникативных функций и т.д. Все это негативно отражается на общем состоянии ребенка и на формировании его как личности. </a:t>
            </a:r>
            <a:endParaRPr lang="ru-RU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для презентации кни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548680"/>
            <a:ext cx="81369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/>
                </a:solidFill>
              </a:rPr>
              <a:t>Слушая чтение взрослого, рассматривая вместе с ним книжные иллюстрации, ребёнок активно думает, переживает за героев, предвосхищает события, устанавливает связи своего опыта с опытом других. Совместное чтение сближает взрослых и детей, стимулирует и наполняет содержанием редкие и радостные минуты духовного общения, воспитывает в ребёнке доброе и любящее сердце. Родители через семейное чтение помогают привить интерес к чтению.</a:t>
            </a:r>
            <a:endParaRPr lang="ru-RU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для презентации кни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47664" y="548680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</a:t>
            </a:r>
            <a:r>
              <a:rPr lang="ru-RU" sz="4000" b="1" dirty="0" smtClean="0">
                <a:solidFill>
                  <a:schemeClr val="tx2"/>
                </a:solidFill>
              </a:rPr>
              <a:t>Цель проекта</a:t>
            </a: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467544" y="1234686"/>
            <a:ext cx="820891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Воспитание у дошкольников потребности в общении с книгой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пособствовать стремлению получать знания через книгу.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                                  </a:t>
            </a:r>
            <a:r>
              <a:rPr lang="ru-RU" sz="2800" b="1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ЗАДАЧИ ПРОЕКТА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467544" y="2996953"/>
            <a:ext cx="8208912" cy="449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Создавать условия для формирования у детей интереса к данной теме;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 Познакомить детей с историей появления и создания книги, с профессиями людей, работающими над книгой;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-Познакомить детей с библиотекой, с правилами поведения в библиотеке; вызвать желание посещать библиотеку;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-Систематизировать знания детей о том, что книга – основной источник знаний; учить правилам общения с книгой;</a:t>
            </a:r>
            <a:r>
              <a:rPr lang="ru-RU" sz="2000" dirty="0" smtClean="0"/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dirty="0" smtClean="0">
                <a:solidFill>
                  <a:schemeClr val="tx2"/>
                </a:solidFill>
              </a:rPr>
              <a:t>Способствовать развитию памяти, речи, внимания, коммуникативных навыков;</a:t>
            </a:r>
            <a:r>
              <a:rPr lang="ru-RU" sz="2000" dirty="0" smtClean="0"/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-</a:t>
            </a:r>
            <a:r>
              <a:rPr lang="ru-RU" sz="2000" dirty="0" smtClean="0">
                <a:solidFill>
                  <a:schemeClr val="tx2"/>
                </a:solidFill>
              </a:rPr>
              <a:t>Развивать познавательные, творческие способности у детей через совместное чтение, умение вести диалог, выразительно рассказывать, импровизировать сказки;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tx2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для презентации кни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83768" y="620688"/>
            <a:ext cx="4678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</a:rPr>
              <a:t>Формы организации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899592" y="1268332"/>
            <a:ext cx="705678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НОД;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Беседы;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Чтение художественной литературы»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Экскурсии;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Дидактические,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сюжетнл-ролевые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игры;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Театрализованные игры;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Развлечения, литературный досуг;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Просмотр презентаций;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для презентации кни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07704" y="76470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</a:rPr>
              <a:t>     ВИДЫ ДЕЯТЕЛЬНОСТИ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899592" y="1553672"/>
            <a:ext cx="727280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Коммуникативная;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2800" dirty="0" smtClean="0">
                <a:solidFill>
                  <a:schemeClr val="tx2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удожественно – творческая;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2800" dirty="0" smtClean="0">
                <a:solidFill>
                  <a:schemeClr val="tx2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осприятие художественной литературы и фольклора;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2"/>
                </a:solidFill>
                <a:latin typeface="+mj-lt"/>
                <a:ea typeface="Times New Roman" pitchFamily="18" charset="0"/>
                <a:cs typeface="Arial" pitchFamily="34" charset="0"/>
              </a:rPr>
              <a:t>Т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рудовая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cs typeface="Arial" pitchFamily="34" charset="0"/>
              </a:rPr>
              <a:t> </a:t>
            </a:r>
          </a:p>
          <a:p>
            <a:endParaRPr lang="ru-RU" sz="2800" dirty="0" smtClean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r>
              <a:rPr lang="ru-RU" sz="2800" dirty="0" smtClean="0"/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для презентации кни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67544" y="459116"/>
            <a:ext cx="8208912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Этапы реализации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проекта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i="1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I этап</a:t>
            </a:r>
            <a:r>
              <a:rPr kumimoji="0" lang="ru-RU" sz="200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 –</a:t>
            </a:r>
            <a:endParaRPr kumimoji="0" lang="ru-RU" sz="2000" i="0" u="sng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подбор методической литературы, наглядно – дидактического материала;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разработка конспектов НОД, бесед;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Подбор картин разных художников – иллюстраторов, портретов детских писателей и поэтов.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Подбор загадок, пословиц о книге.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Подбор книг по жанрам: детские сказки, стихи, рассказы, книжки-малышки, энциклопедии, детские журналы.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Подготовить дидактические игры: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«Угадай сказочного персонажа»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«Собери картинку»,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«Вспомни сказку по отрывку»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«Найди пару»,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Создание Презентаций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«История возникновения книги»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«Как делают бумагу»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Организация развивающей среды в группе (подготовка атрибутов к сюжетно-ролевым играм) «Библиотека», «Магазин Книги»,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Книжкина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больница»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организация выставки портретов детских писателей.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319</Words>
  <Application>Microsoft Office PowerPoint</Application>
  <PresentationFormat>Экран (4:3)</PresentationFormat>
  <Paragraphs>69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 Андреева</dc:creator>
  <cp:lastModifiedBy>kaktu</cp:lastModifiedBy>
  <cp:revision>17</cp:revision>
  <dcterms:created xsi:type="dcterms:W3CDTF">2020-01-20T08:25:18Z</dcterms:created>
  <dcterms:modified xsi:type="dcterms:W3CDTF">2020-03-17T11:35:20Z</dcterms:modified>
</cp:coreProperties>
</file>