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7169" autoAdjust="0"/>
  </p:normalViewPr>
  <p:slideViewPr>
    <p:cSldViewPr>
      <p:cViewPr varScale="1">
        <p:scale>
          <a:sx n="67" d="100"/>
          <a:sy n="67" d="100"/>
        </p:scale>
        <p:origin x="-1244" y="-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dirty="0" smtClean="0">
                <a:solidFill>
                  <a:srgbClr val="002060"/>
                </a:solidFill>
              </a:rPr>
              <a:t/>
            </a:r>
            <a:br>
              <a:rPr lang="ru-RU" sz="2700" dirty="0" smtClean="0">
                <a:solidFill>
                  <a:srgbClr val="002060"/>
                </a:solidFill>
              </a:rPr>
            </a:br>
            <a:r>
              <a:rPr lang="ru-RU" sz="2700" dirty="0" smtClean="0">
                <a:solidFill>
                  <a:srgbClr val="002060"/>
                </a:solidFill>
              </a:rPr>
              <a:t/>
            </a:r>
            <a:br>
              <a:rPr lang="ru-RU" sz="2700" dirty="0" smtClean="0">
                <a:solidFill>
                  <a:srgbClr val="002060"/>
                </a:solidFill>
              </a:rPr>
            </a:br>
            <a:r>
              <a:rPr lang="ru-RU" sz="2700" dirty="0" smtClean="0">
                <a:solidFill>
                  <a:srgbClr val="002060"/>
                </a:solidFill>
              </a:rPr>
              <a:t>День </a:t>
            </a:r>
            <a:r>
              <a:rPr lang="ru-RU" sz="2700" dirty="0" smtClean="0">
                <a:solidFill>
                  <a:srgbClr val="002060"/>
                </a:solidFill>
              </a:rPr>
              <a:t>Защитника </a:t>
            </a:r>
            <a:r>
              <a:rPr lang="ru-RU" sz="2700" dirty="0" smtClean="0">
                <a:solidFill>
                  <a:srgbClr val="002060"/>
                </a:solidFill>
              </a:rPr>
              <a:t>Отечества</a:t>
            </a:r>
            <a:br>
              <a:rPr lang="ru-RU" sz="2700" dirty="0" smtClean="0">
                <a:solidFill>
                  <a:srgbClr val="002060"/>
                </a:solidFill>
              </a:rPr>
            </a:br>
            <a:r>
              <a:rPr lang="ru-RU" sz="2700" dirty="0" smtClean="0">
                <a:solidFill>
                  <a:srgbClr val="002060"/>
                </a:solidFill>
              </a:rPr>
              <a:t>Воспитатель детского сада №4 «Солнышко» г.Арамиль</a:t>
            </a:r>
            <a:br>
              <a:rPr lang="ru-RU" sz="2700" dirty="0" smtClean="0">
                <a:solidFill>
                  <a:srgbClr val="002060"/>
                </a:solidFill>
              </a:rPr>
            </a:br>
            <a:r>
              <a:rPr lang="ru-RU" sz="2700" dirty="0" smtClean="0">
                <a:solidFill>
                  <a:srgbClr val="002060"/>
                </a:solidFill>
              </a:rPr>
              <a:t>Андреева Елена Александровна</a:t>
            </a: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026" name="Picture 2" descr="Картинки по запросу день защитника отечеств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571612"/>
            <a:ext cx="7950356" cy="50720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0070C0"/>
                </a:solidFill>
              </a:rPr>
              <a:t>Парад войск</a:t>
            </a:r>
            <a:endParaRPr lang="ru-RU" b="1" i="1" dirty="0">
              <a:solidFill>
                <a:srgbClr val="0070C0"/>
              </a:solidFill>
            </a:endParaRPr>
          </a:p>
        </p:txBody>
      </p:sp>
      <p:pic>
        <p:nvPicPr>
          <p:cNvPr id="22530" name="Picture 2" descr="Картинки по запросу парад побед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177" y="1093870"/>
            <a:ext cx="8977373" cy="54069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0070C0"/>
                </a:solidFill>
              </a:rPr>
              <a:t>Форма моряков</a:t>
            </a:r>
            <a:endParaRPr lang="ru-RU" b="1" i="1" dirty="0">
              <a:solidFill>
                <a:srgbClr val="0070C0"/>
              </a:solidFill>
            </a:endParaRPr>
          </a:p>
        </p:txBody>
      </p:sp>
      <p:pic>
        <p:nvPicPr>
          <p:cNvPr id="23554" name="Picture 2" descr="Картинки по запросу моряки форм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236" y="1357298"/>
            <a:ext cx="8870734" cy="48577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i="1" dirty="0" smtClean="0">
                <a:solidFill>
                  <a:srgbClr val="0070C0"/>
                </a:solidFill>
              </a:rPr>
              <a:t>Летняя форма моряка</a:t>
            </a:r>
            <a:endParaRPr lang="ru-RU" sz="2400" b="1" i="1" dirty="0">
              <a:solidFill>
                <a:srgbClr val="0070C0"/>
              </a:solidFill>
            </a:endParaRPr>
          </a:p>
        </p:txBody>
      </p:sp>
      <p:pic>
        <p:nvPicPr>
          <p:cNvPr id="24578" name="Picture 2" descr="Картинки по запросу моряки форм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643050"/>
            <a:ext cx="7620000" cy="50768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0070C0"/>
                </a:solidFill>
              </a:rPr>
              <a:t>Летчики</a:t>
            </a:r>
            <a:endParaRPr lang="ru-RU" b="1" i="1" dirty="0">
              <a:solidFill>
                <a:srgbClr val="0070C0"/>
              </a:solidFill>
            </a:endParaRPr>
          </a:p>
        </p:txBody>
      </p:sp>
      <p:pic>
        <p:nvPicPr>
          <p:cNvPr id="25602" name="Picture 2" descr="Картинки по запросу летчик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77" y="1293465"/>
            <a:ext cx="8916165" cy="49930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0070C0"/>
                </a:solidFill>
              </a:rPr>
              <a:t>Шлем </a:t>
            </a:r>
            <a:endParaRPr lang="ru-RU" b="1" i="1" dirty="0">
              <a:solidFill>
                <a:srgbClr val="0070C0"/>
              </a:solidFill>
            </a:endParaRPr>
          </a:p>
        </p:txBody>
      </p:sp>
      <p:pic>
        <p:nvPicPr>
          <p:cNvPr id="26626" name="Picture 2" descr="Картинки по запросу шлем танкист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3" y="2714620"/>
            <a:ext cx="3220405" cy="3286128"/>
          </a:xfrm>
          <a:prstGeom prst="rect">
            <a:avLst/>
          </a:prstGeom>
          <a:noFill/>
        </p:spPr>
      </p:pic>
      <p:pic>
        <p:nvPicPr>
          <p:cNvPr id="26628" name="Picture 4" descr="Картинки по запросу шлем танкист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2714620"/>
            <a:ext cx="2571768" cy="37452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Танкисты</a:t>
            </a:r>
            <a:endParaRPr lang="ru-RU" dirty="0"/>
          </a:p>
        </p:txBody>
      </p:sp>
      <p:pic>
        <p:nvPicPr>
          <p:cNvPr id="27650" name="Picture 2" descr="Картинки по запросу танкист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357298"/>
            <a:ext cx="7024769" cy="52685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0070C0"/>
                </a:solidFill>
              </a:rPr>
              <a:t>Пограничники</a:t>
            </a:r>
            <a:endParaRPr lang="ru-RU" b="1" i="1" dirty="0">
              <a:solidFill>
                <a:srgbClr val="0070C0"/>
              </a:solidFill>
            </a:endParaRPr>
          </a:p>
        </p:txBody>
      </p:sp>
      <p:pic>
        <p:nvPicPr>
          <p:cNvPr id="28674" name="Picture 2" descr="Картинки по запросу пограничник рисунок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1214392"/>
            <a:ext cx="5072098" cy="50720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0070C0"/>
                </a:solidFill>
              </a:rPr>
              <a:t>Границы России</a:t>
            </a:r>
            <a:endParaRPr lang="ru-RU" b="1" i="1" dirty="0">
              <a:solidFill>
                <a:srgbClr val="0070C0"/>
              </a:solidFill>
            </a:endParaRPr>
          </a:p>
        </p:txBody>
      </p:sp>
      <p:pic>
        <p:nvPicPr>
          <p:cNvPr id="29698" name="Picture 2" descr="Картинки по запросу границы росси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7" y="1208618"/>
            <a:ext cx="8556808" cy="52731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0070C0"/>
                </a:solidFill>
              </a:rPr>
              <a:t>Женщины военные</a:t>
            </a:r>
            <a:endParaRPr lang="ru-RU" b="1" i="1" dirty="0">
              <a:solidFill>
                <a:srgbClr val="0070C0"/>
              </a:solidFill>
            </a:endParaRPr>
          </a:p>
        </p:txBody>
      </p:sp>
      <p:pic>
        <p:nvPicPr>
          <p:cNvPr id="1028" name="Picture 4" descr="Картинки по запросу женщины военные врачи рисунк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1" y="1818956"/>
            <a:ext cx="3857652" cy="4638459"/>
          </a:xfrm>
          <a:prstGeom prst="rect">
            <a:avLst/>
          </a:prstGeom>
          <a:noFill/>
        </p:spPr>
      </p:pic>
      <p:pic>
        <p:nvPicPr>
          <p:cNvPr id="1030" name="Picture 6" descr="Картинки по запросу женщины военные врачи рисунк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1742693"/>
            <a:ext cx="3643338" cy="48295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0070C0"/>
                </a:solidFill>
              </a:rPr>
              <a:t>Защитники Отечества - любят спорт</a:t>
            </a:r>
            <a:endParaRPr lang="ru-RU" b="1" i="1" dirty="0">
              <a:solidFill>
                <a:srgbClr val="0070C0"/>
              </a:solidFill>
            </a:endParaRPr>
          </a:p>
        </p:txBody>
      </p:sp>
      <p:pic>
        <p:nvPicPr>
          <p:cNvPr id="31746" name="Picture 2" descr="Картинки по запросу детский спорт клипарт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524026"/>
            <a:ext cx="6715172" cy="48583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i="1" dirty="0" smtClean="0">
                <a:solidFill>
                  <a:srgbClr val="0070C0"/>
                </a:solidFill>
              </a:rPr>
              <a:t>Что мы Родиной зовем?</a:t>
            </a:r>
            <a:br>
              <a:rPr lang="ru-RU" sz="2400" b="1" i="1" dirty="0" smtClean="0">
                <a:solidFill>
                  <a:srgbClr val="0070C0"/>
                </a:solidFill>
              </a:rPr>
            </a:br>
            <a:r>
              <a:rPr lang="ru-RU" sz="2400" b="1" i="1" dirty="0" smtClean="0">
                <a:solidFill>
                  <a:srgbClr val="0070C0"/>
                </a:solidFill>
              </a:rPr>
              <a:t>Дом, где мы с тобой живем,</a:t>
            </a:r>
            <a:br>
              <a:rPr lang="ru-RU" sz="2400" b="1" i="1" dirty="0" smtClean="0">
                <a:solidFill>
                  <a:srgbClr val="0070C0"/>
                </a:solidFill>
              </a:rPr>
            </a:br>
            <a:r>
              <a:rPr lang="ru-RU" sz="2400" b="1" i="1" dirty="0" smtClean="0">
                <a:solidFill>
                  <a:srgbClr val="0070C0"/>
                </a:solidFill>
              </a:rPr>
              <a:t>И березки, вдоль которых</a:t>
            </a:r>
            <a:br>
              <a:rPr lang="ru-RU" sz="2400" b="1" i="1" dirty="0" smtClean="0">
                <a:solidFill>
                  <a:srgbClr val="0070C0"/>
                </a:solidFill>
              </a:rPr>
            </a:br>
            <a:r>
              <a:rPr lang="ru-RU" sz="2400" b="1" i="1" dirty="0" smtClean="0">
                <a:solidFill>
                  <a:srgbClr val="0070C0"/>
                </a:solidFill>
              </a:rPr>
              <a:t>Рядом с мамой мы идем</a:t>
            </a:r>
            <a:endParaRPr lang="ru-RU" sz="2400" b="1" i="1" dirty="0">
              <a:solidFill>
                <a:srgbClr val="0070C0"/>
              </a:solidFill>
            </a:endParaRPr>
          </a:p>
        </p:txBody>
      </p:sp>
      <p:pic>
        <p:nvPicPr>
          <p:cNvPr id="14338" name="Picture 2" descr="Картинки по запросу родин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828799"/>
            <a:ext cx="7410450" cy="50292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0070C0"/>
                </a:solidFill>
              </a:rPr>
              <a:t>Служба пограничника</a:t>
            </a:r>
            <a:endParaRPr lang="ru-RU" b="1" i="1" dirty="0">
              <a:solidFill>
                <a:srgbClr val="0070C0"/>
              </a:solidFill>
            </a:endParaRPr>
          </a:p>
        </p:txBody>
      </p:sp>
      <p:pic>
        <p:nvPicPr>
          <p:cNvPr id="32770" name="Picture 2" descr="Картинки по запросу пограничник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1010" y="1768046"/>
            <a:ext cx="6691386" cy="50185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0070C0"/>
                </a:solidFill>
              </a:rPr>
              <a:t>Пограничный столб</a:t>
            </a:r>
            <a:endParaRPr lang="ru-RU" b="1" i="1" dirty="0">
              <a:solidFill>
                <a:srgbClr val="0070C0"/>
              </a:solidFill>
            </a:endParaRPr>
          </a:p>
        </p:txBody>
      </p:sp>
      <p:pic>
        <p:nvPicPr>
          <p:cNvPr id="33794" name="Picture 2" descr="Картинки по запросу пограничный стол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160811"/>
            <a:ext cx="7858180" cy="55185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0070C0"/>
                </a:solidFill>
              </a:rPr>
              <a:t>Вечный огонь</a:t>
            </a:r>
            <a:endParaRPr lang="ru-RU" b="1" i="1" dirty="0">
              <a:solidFill>
                <a:srgbClr val="0070C0"/>
              </a:solidFill>
            </a:endParaRPr>
          </a:p>
        </p:txBody>
      </p:sp>
      <p:pic>
        <p:nvPicPr>
          <p:cNvPr id="34820" name="Picture 4" descr="Картинки по запросу вечный огонь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571612"/>
            <a:ext cx="8572500" cy="52863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b="1" i="1" dirty="0" smtClean="0">
                <a:solidFill>
                  <a:srgbClr val="0070C0"/>
                </a:solidFill>
              </a:rPr>
              <a:t>Мы будем помнить ваши имена</a:t>
            </a:r>
            <a:br>
              <a:rPr lang="ru-RU" sz="3100" b="1" i="1" dirty="0" smtClean="0">
                <a:solidFill>
                  <a:srgbClr val="0070C0"/>
                </a:solidFill>
              </a:rPr>
            </a:br>
            <a:r>
              <a:rPr lang="ru-RU" sz="3100" b="1" i="1" dirty="0" smtClean="0">
                <a:solidFill>
                  <a:srgbClr val="0070C0"/>
                </a:solidFill>
              </a:rPr>
              <a:t>И память завещать грядущим поколеньям.</a:t>
            </a:r>
            <a:br>
              <a:rPr lang="ru-RU" sz="3100" b="1" i="1" dirty="0" smtClean="0">
                <a:solidFill>
                  <a:srgbClr val="0070C0"/>
                </a:solidFill>
              </a:rPr>
            </a:br>
            <a:r>
              <a:rPr lang="ru-RU" sz="3100" b="1" i="1" dirty="0" smtClean="0">
                <a:solidFill>
                  <a:srgbClr val="0070C0"/>
                </a:solidFill>
              </a:rPr>
              <a:t>Герои не уходят навсегда. </a:t>
            </a:r>
            <a:br>
              <a:rPr lang="ru-RU" sz="3100" b="1" i="1" dirty="0" smtClean="0">
                <a:solidFill>
                  <a:srgbClr val="0070C0"/>
                </a:solidFill>
              </a:rPr>
            </a:br>
            <a:r>
              <a:rPr lang="ru-RU" sz="3100" b="1" i="1" dirty="0" smtClean="0">
                <a:solidFill>
                  <a:srgbClr val="0070C0"/>
                </a:solidFill>
              </a:rPr>
              <a:t>Им не грозит холодное забвенье</a:t>
            </a:r>
            <a:r>
              <a:rPr lang="ru-RU" sz="2000" b="1" i="1" dirty="0" smtClean="0">
                <a:solidFill>
                  <a:srgbClr val="0070C0"/>
                </a:solidFill>
              </a:rPr>
              <a:t>.</a:t>
            </a:r>
            <a:endParaRPr lang="ru-RU" sz="2000" b="1" i="1" dirty="0">
              <a:solidFill>
                <a:srgbClr val="0070C0"/>
              </a:solidFill>
            </a:endParaRPr>
          </a:p>
        </p:txBody>
      </p:sp>
      <p:pic>
        <p:nvPicPr>
          <p:cNvPr id="35842" name="Picture 2" descr="Картинки по запросу минута молчани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1785926"/>
            <a:ext cx="6143698" cy="46077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0070C0"/>
                </a:solidFill>
              </a:rPr>
              <a:t>Спасибо за внимание</a:t>
            </a:r>
            <a:endParaRPr lang="ru-RU" b="1" i="1" dirty="0">
              <a:solidFill>
                <a:srgbClr val="0070C0"/>
              </a:solidFill>
            </a:endParaRPr>
          </a:p>
        </p:txBody>
      </p:sp>
      <p:pic>
        <p:nvPicPr>
          <p:cNvPr id="36866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1714488"/>
            <a:ext cx="6024558" cy="48196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 smtClean="0">
                <a:solidFill>
                  <a:srgbClr val="0070C0"/>
                </a:solidFill>
              </a:rPr>
              <a:t>Что мы Родиной зовем?</a:t>
            </a:r>
            <a:br>
              <a:rPr lang="ru-RU" sz="2400" dirty="0" smtClean="0">
                <a:solidFill>
                  <a:srgbClr val="0070C0"/>
                </a:solidFill>
              </a:rPr>
            </a:br>
            <a:r>
              <a:rPr lang="ru-RU" sz="2400" dirty="0" smtClean="0">
                <a:solidFill>
                  <a:srgbClr val="0070C0"/>
                </a:solidFill>
              </a:rPr>
              <a:t>Поле с тонким колоском,</a:t>
            </a:r>
            <a:br>
              <a:rPr lang="ru-RU" sz="2400" dirty="0" smtClean="0">
                <a:solidFill>
                  <a:srgbClr val="0070C0"/>
                </a:solidFill>
              </a:rPr>
            </a:br>
            <a:r>
              <a:rPr lang="ru-RU" sz="2400" dirty="0" smtClean="0">
                <a:solidFill>
                  <a:srgbClr val="0070C0"/>
                </a:solidFill>
              </a:rPr>
              <a:t>Наши праздники и песни,</a:t>
            </a:r>
            <a:br>
              <a:rPr lang="ru-RU" sz="2400" dirty="0" smtClean="0">
                <a:solidFill>
                  <a:srgbClr val="0070C0"/>
                </a:solidFill>
              </a:rPr>
            </a:br>
            <a:r>
              <a:rPr lang="ru-RU" sz="2400" dirty="0" smtClean="0">
                <a:solidFill>
                  <a:srgbClr val="0070C0"/>
                </a:solidFill>
              </a:rPr>
              <a:t>Теплый вечер за окном</a:t>
            </a:r>
            <a:r>
              <a:rPr lang="ru-RU" sz="1600" dirty="0" smtClean="0"/>
              <a:t>.</a:t>
            </a:r>
            <a:endParaRPr lang="ru-RU" sz="1600" dirty="0"/>
          </a:p>
        </p:txBody>
      </p:sp>
      <p:pic>
        <p:nvPicPr>
          <p:cNvPr id="15364" name="Picture 4" descr="Картинки по запросу родин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928802"/>
            <a:ext cx="7620000" cy="4762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i="1" dirty="0" smtClean="0">
                <a:solidFill>
                  <a:srgbClr val="0070C0"/>
                </a:solidFill>
              </a:rPr>
              <a:t>Что мы Родиной зовем?</a:t>
            </a:r>
            <a:br>
              <a:rPr lang="ru-RU" sz="2400" b="1" i="1" dirty="0" smtClean="0">
                <a:solidFill>
                  <a:srgbClr val="0070C0"/>
                </a:solidFill>
              </a:rPr>
            </a:br>
            <a:r>
              <a:rPr lang="ru-RU" sz="2400" b="1" i="1" dirty="0" smtClean="0">
                <a:solidFill>
                  <a:srgbClr val="0070C0"/>
                </a:solidFill>
              </a:rPr>
              <a:t>Все, что в сердце бережем,</a:t>
            </a:r>
            <a:br>
              <a:rPr lang="ru-RU" sz="2400" b="1" i="1" dirty="0" smtClean="0">
                <a:solidFill>
                  <a:srgbClr val="0070C0"/>
                </a:solidFill>
              </a:rPr>
            </a:br>
            <a:r>
              <a:rPr lang="ru-RU" sz="2400" b="1" i="1" dirty="0" smtClean="0">
                <a:solidFill>
                  <a:srgbClr val="0070C0"/>
                </a:solidFill>
              </a:rPr>
              <a:t>И под небом синим-синим</a:t>
            </a:r>
            <a:br>
              <a:rPr lang="ru-RU" sz="2400" b="1" i="1" dirty="0" smtClean="0">
                <a:solidFill>
                  <a:srgbClr val="0070C0"/>
                </a:solidFill>
              </a:rPr>
            </a:br>
            <a:r>
              <a:rPr lang="ru-RU" sz="2400" b="1" i="1" dirty="0" smtClean="0">
                <a:solidFill>
                  <a:srgbClr val="0070C0"/>
                </a:solidFill>
              </a:rPr>
              <a:t>флаг России над Кремлем.</a:t>
            </a:r>
            <a:endParaRPr lang="ru-RU" sz="2400" b="1" i="1" dirty="0">
              <a:solidFill>
                <a:srgbClr val="0070C0"/>
              </a:solidFill>
            </a:endParaRPr>
          </a:p>
        </p:txBody>
      </p:sp>
      <p:pic>
        <p:nvPicPr>
          <p:cNvPr id="16390" name="Picture 6" descr="Картинки по запросу московский кремль рисунок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643050"/>
            <a:ext cx="7620000" cy="50768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0070C0"/>
                </a:solidFill>
              </a:rPr>
              <a:t>Защитники Родины</a:t>
            </a:r>
            <a:endParaRPr lang="ru-RU" b="1" i="1" dirty="0">
              <a:solidFill>
                <a:srgbClr val="0070C0"/>
              </a:solidFill>
            </a:endParaRPr>
          </a:p>
        </p:txBody>
      </p:sp>
      <p:pic>
        <p:nvPicPr>
          <p:cNvPr id="17410" name="Picture 2" descr="Картинки по запросу защитники родин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238194"/>
            <a:ext cx="8001056" cy="53340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i="1" dirty="0" smtClean="0">
                <a:solidFill>
                  <a:srgbClr val="0070C0"/>
                </a:solidFill>
              </a:rPr>
              <a:t>«Отечество» происходит от слова «отец».</a:t>
            </a:r>
            <a:br>
              <a:rPr lang="ru-RU" sz="2400" b="1" i="1" dirty="0" smtClean="0">
                <a:solidFill>
                  <a:srgbClr val="0070C0"/>
                </a:solidFill>
              </a:rPr>
            </a:br>
            <a:r>
              <a:rPr lang="ru-RU" sz="2400" b="1" i="1" dirty="0" smtClean="0">
                <a:solidFill>
                  <a:srgbClr val="0070C0"/>
                </a:solidFill>
              </a:rPr>
              <a:t>Отечеством называют Родину.</a:t>
            </a:r>
            <a:endParaRPr lang="ru-RU" sz="2400" b="1" i="1" dirty="0">
              <a:solidFill>
                <a:srgbClr val="0070C0"/>
              </a:solidFill>
            </a:endParaRPr>
          </a:p>
        </p:txBody>
      </p:sp>
      <p:pic>
        <p:nvPicPr>
          <p:cNvPr id="18434" name="Picture 2" descr="Картинки по запросу карта россии с городами рисунк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24583"/>
            <a:ext cx="8905064" cy="50047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0070C0"/>
                </a:solidFill>
              </a:rPr>
              <a:t>Флаг России</a:t>
            </a:r>
            <a:endParaRPr lang="ru-RU" b="1" i="1" dirty="0">
              <a:solidFill>
                <a:srgbClr val="0070C0"/>
              </a:solidFill>
            </a:endParaRPr>
          </a:p>
        </p:txBody>
      </p:sp>
      <p:pic>
        <p:nvPicPr>
          <p:cNvPr id="19458" name="Picture 2" descr="Картинки по запросу флаг росси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000240"/>
            <a:ext cx="9144000" cy="5762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i="1" dirty="0" smtClean="0">
                <a:solidFill>
                  <a:srgbClr val="0070C0"/>
                </a:solidFill>
              </a:rPr>
              <a:t>Три богатыря</a:t>
            </a:r>
            <a:br>
              <a:rPr lang="ru-RU" sz="3600" b="1" i="1" dirty="0" smtClean="0">
                <a:solidFill>
                  <a:srgbClr val="0070C0"/>
                </a:solidFill>
              </a:rPr>
            </a:br>
            <a:r>
              <a:rPr lang="ru-RU" sz="3600" b="1" i="1" dirty="0" smtClean="0">
                <a:solidFill>
                  <a:srgbClr val="0070C0"/>
                </a:solidFill>
              </a:rPr>
              <a:t>Илья Муромец, Алеша Попович, Добрыня Никитич</a:t>
            </a:r>
            <a:endParaRPr lang="ru-RU" sz="3600" b="1" i="1" dirty="0">
              <a:solidFill>
                <a:srgbClr val="0070C0"/>
              </a:solidFill>
            </a:endParaRPr>
          </a:p>
        </p:txBody>
      </p:sp>
      <p:pic>
        <p:nvPicPr>
          <p:cNvPr id="20482" name="Picture 2" descr="Картинки по запросу три богатыр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928802"/>
            <a:ext cx="7143750" cy="47720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0070C0"/>
                </a:solidFill>
              </a:rPr>
              <a:t>Доспехи богатырей</a:t>
            </a:r>
            <a:endParaRPr lang="ru-RU" b="1" i="1" dirty="0">
              <a:solidFill>
                <a:srgbClr val="0070C0"/>
              </a:solidFill>
            </a:endParaRPr>
          </a:p>
        </p:txBody>
      </p:sp>
      <p:pic>
        <p:nvPicPr>
          <p:cNvPr id="21508" name="Picture 4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232256"/>
            <a:ext cx="7286676" cy="54650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66</Words>
  <PresentationFormat>Экран (4:3)</PresentationFormat>
  <Paragraphs>24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  День Защитника Отечества Воспитатель детского сада №4 «Солнышко» г.Арамиль Андреева Елена Александровна </vt:lpstr>
      <vt:lpstr>Что мы Родиной зовем? Дом, где мы с тобой живем, И березки, вдоль которых Рядом с мамой мы идем</vt:lpstr>
      <vt:lpstr>Что мы Родиной зовем? Поле с тонким колоском, Наши праздники и песни, Теплый вечер за окном.</vt:lpstr>
      <vt:lpstr>Что мы Родиной зовем? Все, что в сердце бережем, И под небом синим-синим флаг России над Кремлем.</vt:lpstr>
      <vt:lpstr>Защитники Родины</vt:lpstr>
      <vt:lpstr>«Отечество» происходит от слова «отец». Отечеством называют Родину.</vt:lpstr>
      <vt:lpstr>Флаг России</vt:lpstr>
      <vt:lpstr>Три богатыря Илья Муромец, Алеша Попович, Добрыня Никитич</vt:lpstr>
      <vt:lpstr>Доспехи богатырей</vt:lpstr>
      <vt:lpstr>Парад войск</vt:lpstr>
      <vt:lpstr>Форма моряков</vt:lpstr>
      <vt:lpstr>Летняя форма моряка</vt:lpstr>
      <vt:lpstr>Летчики</vt:lpstr>
      <vt:lpstr>Шлем </vt:lpstr>
      <vt:lpstr>Танкисты</vt:lpstr>
      <vt:lpstr>Пограничники</vt:lpstr>
      <vt:lpstr>Границы России</vt:lpstr>
      <vt:lpstr>Женщины военные</vt:lpstr>
      <vt:lpstr>Защитники Отечества - любят спорт</vt:lpstr>
      <vt:lpstr>Служба пограничника</vt:lpstr>
      <vt:lpstr>Пограничный столб</vt:lpstr>
      <vt:lpstr>Вечный огонь</vt:lpstr>
      <vt:lpstr>Мы будем помнить ваши имена И память завещать грядущим поколеньям. Герои не уходят навсегда.  Им не грозит холодное забвенье.</vt:lpstr>
      <vt:lpstr>Спасибо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День Защитника Отечества</dc:title>
  <dc:creator>Елена Андреева</dc:creator>
  <cp:lastModifiedBy>kaktu</cp:lastModifiedBy>
  <cp:revision>14</cp:revision>
  <dcterms:created xsi:type="dcterms:W3CDTF">2017-02-08T15:13:48Z</dcterms:created>
  <dcterms:modified xsi:type="dcterms:W3CDTF">2017-02-18T14:23:21Z</dcterms:modified>
</cp:coreProperties>
</file>