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etert.ru/rossiya/volgograd/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краткий рассказ о волгоград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36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84168" y="4941168"/>
            <a:ext cx="3330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Подготовила воспитатель: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Андреева Е.А.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зал воинской славы мамаев кург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3174"/>
            <a:ext cx="9144000" cy="43148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69576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Зал Воинской Славы на Мамаевом кургане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764705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Мемориал на площади Скорби изображает скорбящую мать, держащую на руках своего сына.  Склонившись над телом погибшего, мать оплакивает своего героя</a:t>
            </a:r>
            <a:r>
              <a:rPr lang="ru-RU" dirty="0" smtClean="0"/>
              <a:t>.</a:t>
            </a:r>
            <a:r>
              <a:rPr lang="ru-RU" dirty="0" smtClean="0"/>
              <a:t> Скульптура на площади Скорби окружена Озером Слез. К монументу ведет дорожка, выложенная прямо в Озере Слез.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26064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Площадь скорби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Картинки по запросу озеро слез на мамаевом курга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24370"/>
            <a:ext cx="9144000" cy="5016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дом павл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1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 smtClean="0">
                <a:solidFill>
                  <a:srgbClr val="C00000"/>
                </a:solidFill>
              </a:rPr>
              <a:t>Дом Павлова</a:t>
            </a:r>
            <a:endParaRPr lang="ru-RU" sz="8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дом павл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5456"/>
            <a:ext cx="9144000" cy="75334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67944" y="5013176"/>
            <a:ext cx="52286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Героическая оборона дома Павлова в Волгограде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длилась </a:t>
            </a:r>
            <a:r>
              <a:rPr lang="ru-RU" b="1" dirty="0" smtClean="0">
                <a:solidFill>
                  <a:srgbClr val="FF0000"/>
                </a:solidFill>
              </a:rPr>
              <a:t>58 долгих дней и ночей. За это </a:t>
            </a:r>
            <a:r>
              <a:rPr lang="ru-RU" b="1" dirty="0" smtClean="0">
                <a:solidFill>
                  <a:srgbClr val="FF0000"/>
                </a:solidFill>
              </a:rPr>
              <a:t>время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защитники потеряли убитыми всего 3 человек.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Число </a:t>
            </a:r>
            <a:r>
              <a:rPr lang="ru-RU" b="1" dirty="0" smtClean="0">
                <a:solidFill>
                  <a:srgbClr val="FF0000"/>
                </a:solidFill>
              </a:rPr>
              <a:t>погибших с немецкой стороны </a:t>
            </a:r>
            <a:r>
              <a:rPr lang="ru-RU" b="1" dirty="0" smtClean="0">
                <a:solidFill>
                  <a:srgbClr val="FF0000"/>
                </a:solidFill>
              </a:rPr>
              <a:t>превысило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потери, полученные </a:t>
            </a:r>
            <a:r>
              <a:rPr lang="ru-RU" b="1" dirty="0" smtClean="0">
                <a:solidFill>
                  <a:srgbClr val="FF0000"/>
                </a:solidFill>
              </a:rPr>
              <a:t>врагом </a:t>
            </a:r>
            <a:r>
              <a:rPr lang="ru-RU" b="1" dirty="0" smtClean="0">
                <a:solidFill>
                  <a:srgbClr val="FF0000"/>
                </a:solidFill>
              </a:rPr>
              <a:t>при взятии Парижа.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и по запросу памятник мирным жителям сталингра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096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84168" y="332656"/>
            <a:ext cx="3059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Памятник мирным жителям 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Сталинграда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2708920"/>
            <a:ext cx="6541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П</a:t>
            </a:r>
            <a:r>
              <a:rPr lang="ru-RU" b="1" i="1" dirty="0" smtClean="0">
                <a:solidFill>
                  <a:srgbClr val="0070C0"/>
                </a:solidFill>
              </a:rPr>
              <a:t>освященный </a:t>
            </a:r>
            <a:r>
              <a:rPr lang="ru-RU" b="1" i="1" dirty="0" smtClean="0">
                <a:solidFill>
                  <a:srgbClr val="0070C0"/>
                </a:solidFill>
              </a:rPr>
              <a:t>населению, </a:t>
            </a:r>
            <a:endParaRPr lang="ru-RU" b="1" i="1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погибшему </a:t>
            </a:r>
            <a:r>
              <a:rPr lang="ru-RU" b="1" i="1" dirty="0" smtClean="0">
                <a:solidFill>
                  <a:srgbClr val="0070C0"/>
                </a:solidFill>
              </a:rPr>
              <a:t>при бомбежках, </a:t>
            </a:r>
            <a:endParaRPr lang="ru-RU" b="1" i="1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начавшихся </a:t>
            </a:r>
            <a:r>
              <a:rPr lang="ru-RU" b="1" i="1" dirty="0" smtClean="0">
                <a:solidFill>
                  <a:srgbClr val="0070C0"/>
                </a:solidFill>
              </a:rPr>
              <a:t>23 августа </a:t>
            </a:r>
            <a:endParaRPr lang="ru-RU" b="1" i="1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1942 </a:t>
            </a:r>
            <a:r>
              <a:rPr lang="ru-RU" b="1" i="1" dirty="0" smtClean="0">
                <a:solidFill>
                  <a:srgbClr val="0070C0"/>
                </a:solidFill>
              </a:rPr>
              <a:t>года.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и по запросу стены-руины на мамаевом курга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2489046" cy="1662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74441"/>
            <a:ext cx="259228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0356" y="102049"/>
            <a:ext cx="2588108" cy="167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4" name="Picture 8" descr="Картинки по запросу стены-руины на мамаевом курга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6780" y="1772816"/>
            <a:ext cx="355707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9512" y="3717032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Стены – руины  на мамаевом кургане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293096"/>
            <a:ext cx="92160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Левая часть стен покрыта многочисленным количеством ярких фраз: «За Волгой для нас </a:t>
            </a:r>
            <a:endParaRPr lang="ru-RU" dirty="0" smtClean="0"/>
          </a:p>
          <a:p>
            <a:r>
              <a:rPr lang="ru-RU" dirty="0" smtClean="0"/>
              <a:t>земли </a:t>
            </a:r>
            <a:r>
              <a:rPr lang="ru-RU" dirty="0" smtClean="0"/>
              <a:t>нет!», «Ни шагу назад!», «Мы клянемся», «Назад не пойдем!». </a:t>
            </a:r>
            <a:r>
              <a:rPr lang="ru-RU" dirty="0" smtClean="0"/>
              <a:t>Реалистично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передано выражение лиц солдат. На вершине стены возвышается солдат с </a:t>
            </a:r>
            <a:endParaRPr lang="ru-RU" dirty="0" smtClean="0"/>
          </a:p>
          <a:p>
            <a:r>
              <a:rPr lang="ru-RU" dirty="0" smtClean="0"/>
              <a:t>винтовкой </a:t>
            </a:r>
            <a:r>
              <a:rPr lang="ru-RU" dirty="0" smtClean="0"/>
              <a:t>– это известный снайпер Василий Зайцев, будто, сторожевой, стоящий </a:t>
            </a:r>
            <a:r>
              <a:rPr lang="ru-RU" dirty="0" smtClean="0"/>
              <a:t>на</a:t>
            </a:r>
          </a:p>
          <a:p>
            <a:r>
              <a:rPr lang="ru-RU" dirty="0" smtClean="0"/>
              <a:t> </a:t>
            </a:r>
            <a:r>
              <a:rPr lang="ru-RU" dirty="0" smtClean="0"/>
              <a:t>страже своей Родины</a:t>
            </a:r>
            <a:r>
              <a:rPr lang="ru-RU" dirty="0" smtClean="0"/>
              <a:t>.</a:t>
            </a:r>
            <a:r>
              <a:rPr lang="ru-RU" dirty="0" smtClean="0"/>
              <a:t> Правая часть стен-руин на Мамаевом кургане посвящена, в частности, боевым сражениям под </a:t>
            </a:r>
            <a:r>
              <a:rPr lang="ru-RU" u="sng" dirty="0" smtClean="0">
                <a:hlinkClick r:id="rId6"/>
              </a:rPr>
              <a:t>Сталинградом</a:t>
            </a:r>
            <a:r>
              <a:rPr lang="ru-RU" dirty="0" smtClean="0"/>
              <a:t>. Танки, разрушенные дома, напряженные лица солдат, стиснувших в руках гранаты и </a:t>
            </a:r>
            <a:r>
              <a:rPr lang="ru-RU" dirty="0" smtClean="0"/>
              <a:t>пулеметы.</a:t>
            </a:r>
            <a:r>
              <a:rPr lang="ru-RU" dirty="0" smtClean="0"/>
              <a:t> В дополнение ко всему увиденному из спрятанных в стенах-руинах на Мамаевом кургане репродукторов звучат пулеметные выстрелы, военные песни, гул истребителей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708" name="Picture 12" descr="Элементы левой части стен-руи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1835463"/>
            <a:ext cx="3159224" cy="203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и по запросу центральная набережная волгогра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2979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27089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                                      Центральная набережная Волгограда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8676" name="Picture 4" descr="Картинки по запросу центральная набережная волгогра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2656"/>
            <a:ext cx="4540052" cy="2143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Картинки по запросу мост через волгу волгогра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140968"/>
            <a:ext cx="378041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594928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      Мост через Волгу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8680" name="Picture 8" descr="Картинки по запросу памятник собакам-истребителям танк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140968"/>
            <a:ext cx="3584310" cy="2691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139952" y="5805264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Памятник собакам – истребителям танков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и по запросу спасибо за вним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8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царицы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05" y="1"/>
            <a:ext cx="5600517" cy="419103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80112" y="764704"/>
            <a:ext cx="45177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В глубокой древности в 1615г</a:t>
            </a:r>
          </a:p>
          <a:p>
            <a:r>
              <a:rPr lang="ru-RU" sz="2000" b="1" i="1" dirty="0" smtClean="0"/>
              <a:t> на побережье Волги </a:t>
            </a:r>
          </a:p>
          <a:p>
            <a:r>
              <a:rPr lang="ru-RU" sz="2000" b="1" i="1" dirty="0" smtClean="0"/>
              <a:t>Появилась русская крепость </a:t>
            </a:r>
          </a:p>
          <a:p>
            <a:r>
              <a:rPr lang="ru-RU" sz="2000" b="1" i="1" dirty="0" smtClean="0"/>
              <a:t>Царицын (сари чин) в переводе</a:t>
            </a:r>
          </a:p>
          <a:p>
            <a:r>
              <a:rPr lang="ru-RU" sz="2000" b="1" i="1" dirty="0" smtClean="0"/>
              <a:t> с тюркского «остров </a:t>
            </a:r>
            <a:r>
              <a:rPr lang="ru-RU" sz="2000" b="1" i="1" dirty="0" err="1" smtClean="0"/>
              <a:t>русов</a:t>
            </a:r>
            <a:r>
              <a:rPr lang="ru-RU" sz="2000" b="1" i="1" dirty="0" smtClean="0"/>
              <a:t>». </a:t>
            </a:r>
          </a:p>
          <a:p>
            <a:r>
              <a:rPr lang="ru-RU" sz="2000" b="1" i="1" dirty="0" smtClean="0"/>
              <a:t>Через200 лет здесь</a:t>
            </a:r>
          </a:p>
          <a:p>
            <a:r>
              <a:rPr lang="ru-RU" sz="2000" b="1" i="1" dirty="0" smtClean="0"/>
              <a:t> появляются промышленные предприятия, процветает </a:t>
            </a:r>
          </a:p>
          <a:p>
            <a:r>
              <a:rPr lang="ru-RU" sz="2000" b="1" i="1" dirty="0" smtClean="0"/>
              <a:t>торговля, строится </a:t>
            </a:r>
          </a:p>
          <a:p>
            <a:r>
              <a:rPr lang="ru-RU" sz="2000" b="1" i="1" dirty="0" smtClean="0"/>
              <a:t>железная дорога, по Волге </a:t>
            </a:r>
          </a:p>
          <a:p>
            <a:r>
              <a:rPr lang="ru-RU" sz="2000" b="1" i="1" dirty="0" smtClean="0"/>
              <a:t>начинают курсировать </a:t>
            </a:r>
          </a:p>
          <a:p>
            <a:r>
              <a:rPr lang="ru-RU" sz="2000" b="1" i="1" dirty="0" smtClean="0"/>
              <a:t>пароходы.</a:t>
            </a:r>
          </a:p>
          <a:p>
            <a:endParaRPr lang="ru-RU" sz="2400" b="1" i="1" dirty="0" smtClean="0"/>
          </a:p>
          <a:p>
            <a:endParaRPr lang="ru-RU" sz="24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varlamov.me/2018/stalingrad_bw/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4211960" cy="267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s://varlamov.me/2018/stalingrad_bw/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452593"/>
            <a:ext cx="4248472" cy="3020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s://varlamov.me/2018/stalingrad_bw/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6631"/>
            <a:ext cx="3995936" cy="291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https://varlamov.me/2018/stalingrad_bw/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337892"/>
            <a:ext cx="4248472" cy="3095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сталинград до войны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3707904" cy="2986923"/>
          </a:xfrm>
          <a:prstGeom prst="rect">
            <a:avLst/>
          </a:prstGeom>
          <a:noFill/>
        </p:spPr>
      </p:pic>
      <p:pic>
        <p:nvPicPr>
          <p:cNvPr id="9220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1920" y="260648"/>
            <a:ext cx="50289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С 1925г. по 1961год город был </a:t>
            </a:r>
          </a:p>
          <a:p>
            <a:r>
              <a:rPr lang="ru-RU" sz="2800" b="1" i="1" dirty="0" smtClean="0"/>
              <a:t>переименован в </a:t>
            </a:r>
          </a:p>
          <a:p>
            <a:r>
              <a:rPr lang="ru-RU" sz="2800" b="1" i="1" dirty="0" smtClean="0"/>
              <a:t>Сталинград.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сталинград бит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788024" cy="3586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292080" y="332656"/>
            <a:ext cx="4245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17 июля 1942 по 2 февраля 1943</a:t>
            </a:r>
          </a:p>
          <a:p>
            <a:r>
              <a:rPr lang="ru-RU" sz="2400" b="1" i="1" dirty="0" smtClean="0"/>
              <a:t>200 дней шла самая </a:t>
            </a:r>
          </a:p>
          <a:p>
            <a:r>
              <a:rPr lang="ru-RU" sz="2400" b="1" i="1" dirty="0" smtClean="0"/>
              <a:t>кровавая битва за всю историю человечества.  </a:t>
            </a:r>
            <a:endParaRPr lang="ru-RU" sz="2400" b="1" i="1" dirty="0"/>
          </a:p>
        </p:txBody>
      </p:sp>
      <p:pic>
        <p:nvPicPr>
          <p:cNvPr id="8196" name="Picture 4" descr="Картинки по запросу сталинград бит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717032"/>
            <a:ext cx="5868144" cy="3300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сталинград бит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2851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Картинки по запросу сталинград бит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2096" y="2996952"/>
            <a:ext cx="5231904" cy="3474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Картинки по запросу сталинград бит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392392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476672"/>
            <a:ext cx="5003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Победа в Сталинградской 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                    битве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мамаев кург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95" y="0"/>
            <a:ext cx="9126405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4005064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         </a:t>
            </a:r>
            <a:r>
              <a:rPr lang="ru-RU" sz="6000" dirty="0" smtClean="0">
                <a:solidFill>
                  <a:srgbClr val="FFFF00"/>
                </a:solidFill>
              </a:rPr>
              <a:t>Мамаев Курган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013176"/>
            <a:ext cx="8813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На Мамаевом кургане похоронено более 35 тысяч человек. 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Из </a:t>
            </a:r>
            <a:r>
              <a:rPr lang="ru-RU" b="1" dirty="0" smtClean="0">
                <a:solidFill>
                  <a:srgbClr val="FFFF00"/>
                </a:solidFill>
              </a:rPr>
              <a:t>200 дней Сталинградской битвы борьба за эту высоту продолжалась 135 суток. 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Даже </a:t>
            </a:r>
            <a:r>
              <a:rPr lang="ru-RU" b="1" dirty="0" smtClean="0">
                <a:solidFill>
                  <a:srgbClr val="FFFF00"/>
                </a:solidFill>
              </a:rPr>
              <a:t>зимой Мамаев курган оставался черным от разрывов бомб, на один квадратный </a:t>
            </a:r>
            <a:r>
              <a:rPr lang="ru-RU" b="1" dirty="0" smtClean="0">
                <a:solidFill>
                  <a:srgbClr val="FFFF00"/>
                </a:solidFill>
              </a:rPr>
              <a:t>метр </a:t>
            </a:r>
            <a:r>
              <a:rPr lang="ru-RU" b="1" dirty="0" smtClean="0">
                <a:solidFill>
                  <a:srgbClr val="FFFF00"/>
                </a:solidFill>
              </a:rPr>
              <a:t>приходилось от полутысячи до 1200 осколков и пуль. Весной 1943 года трава </a:t>
            </a:r>
            <a:r>
              <a:rPr lang="ru-RU" b="1" dirty="0" smtClean="0">
                <a:solidFill>
                  <a:srgbClr val="FFFF00"/>
                </a:solidFill>
              </a:rPr>
              <a:t>здесь </a:t>
            </a:r>
            <a:r>
              <a:rPr lang="ru-RU" b="1" dirty="0" smtClean="0">
                <a:solidFill>
                  <a:srgbClr val="FFFF00"/>
                </a:solidFill>
              </a:rPr>
              <a:t>так и не взошла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волгогр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1650"/>
            <a:ext cx="9144000" cy="50863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908720"/>
            <a:ext cx="9670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Третий раз город поменял свое название в 1961 году на Волгоград.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артинки по запросу родина мать волгогр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1090"/>
            <a:ext cx="9144000" cy="68690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692696"/>
            <a:ext cx="87497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rgbClr val="FFFF00"/>
                </a:solidFill>
              </a:rPr>
              <a:t>Родина – Мать зовет!</a:t>
            </a:r>
            <a:endParaRPr lang="ru-RU" sz="6600" b="1" i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49280"/>
            <a:ext cx="959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Этот памятник как будто зовет </a:t>
            </a:r>
            <a:r>
              <a:rPr lang="ru-RU" sz="2400" b="1" i="1" dirty="0" smtClean="0">
                <a:solidFill>
                  <a:srgbClr val="FFFF00"/>
                </a:solidFill>
              </a:rPr>
              <a:t>своих сыновей на бой с врагом.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869160"/>
            <a:ext cx="8527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Строительство монумента началось в мае 1959 года и было </a:t>
            </a:r>
            <a:r>
              <a:rPr lang="ru-RU" b="1" dirty="0" smtClean="0">
                <a:solidFill>
                  <a:srgbClr val="FFFF00"/>
                </a:solidFill>
              </a:rPr>
              <a:t>завершено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15 октября 1967 года. На момент создания скульптура была самым высоким в </a:t>
            </a:r>
            <a:r>
              <a:rPr lang="ru-RU" b="1" dirty="0" smtClean="0">
                <a:solidFill>
                  <a:srgbClr val="FFFF00"/>
                </a:solidFill>
              </a:rPr>
              <a:t>мире памятником</a:t>
            </a:r>
            <a:r>
              <a:rPr lang="ru-RU" b="1" dirty="0" smtClean="0">
                <a:solidFill>
                  <a:srgbClr val="FFFF00"/>
                </a:solidFill>
              </a:rPr>
              <a:t>. Ее общая высота - 85 метров, вес - 8 тысяч тонн.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292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Андреева</dc:creator>
  <cp:lastModifiedBy>kaktu</cp:lastModifiedBy>
  <cp:revision>21</cp:revision>
  <dcterms:created xsi:type="dcterms:W3CDTF">2018-02-25T14:02:37Z</dcterms:created>
  <dcterms:modified xsi:type="dcterms:W3CDTF">2018-02-26T17:46:21Z</dcterms:modified>
</cp:coreProperties>
</file>