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2942"/>
            <a:ext cx="9144000" cy="6910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844824"/>
            <a:ext cx="87361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84784"/>
            <a:ext cx="8160247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Презентация 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по патриотическому воспитанию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800" b="1" i="1" dirty="0" smtClean="0">
                <a:solidFill>
                  <a:srgbClr val="FF0000"/>
                </a:solidFill>
              </a:rPr>
              <a:t>     «Моя Родина- Россия»</a:t>
            </a:r>
          </a:p>
          <a:p>
            <a:endParaRPr lang="ru-RU" sz="4800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/>
              <a:t>                     МАДОУ  №4  «Солнышко»   Старшая группа  № 8 «Пчелки»</a:t>
            </a:r>
          </a:p>
          <a:p>
            <a:endParaRPr lang="ru-RU" b="1" i="1" dirty="0" smtClean="0"/>
          </a:p>
          <a:p>
            <a:r>
              <a:rPr lang="ru-RU" b="1" i="1" dirty="0" smtClean="0"/>
              <a:t>                                                             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/>
              <a:t>                                                         Подготовила воспитатель Андреева Е.А.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                                                  Арамиль 2017год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126876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   Конституция -  основной закон нашей страны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Картинки по запросу что такое конституция р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416824" cy="4869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05273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      Россия- многонациональная страна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Картинки по запросу национальности россии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7"/>
            <a:ext cx="6564221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26876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                     Реки России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Картинки по запросу реки и моря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6084168" cy="456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1196752"/>
            <a:ext cx="442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                Моря России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Картинки по запросу моря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416824" cy="4860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55679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          Горы России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Картинки по запросу горы россии ка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99288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27650" name="Picture 2" descr="Картинки по запросу праздники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7848872" cy="506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26626" name="Picture 2" descr="Картинки по запросу спасибо за вним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799288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19675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               Что такое Родина 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Картинки по запросу род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776864" cy="4785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 Россия  по площади самая большая страна в мире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Картинки по запросу политическая карта мира 2017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762000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7170" name="Picture 2" descr="Картинки по запросу откуда появилось название Росс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064896" cy="5210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196752"/>
            <a:ext cx="509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                       Символика России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920880" cy="5013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Картинки по запросу цвета флага россии что означаю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704856" cy="4769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70485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1268760"/>
            <a:ext cx="637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 Столица России- город Москва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799288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484784"/>
            <a:ext cx="713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Президент Российской Федерации- Путин Владимир Владимирович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артинки по запросу путин порт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7452320" cy="46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82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13</cp:revision>
  <dcterms:created xsi:type="dcterms:W3CDTF">2017-10-08T09:46:39Z</dcterms:created>
  <dcterms:modified xsi:type="dcterms:W3CDTF">2017-10-08T11:51:26Z</dcterms:modified>
</cp:coreProperties>
</file>