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934" y="0"/>
            <a:ext cx="921093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Москва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3783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столица России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4581128"/>
            <a:ext cx="1982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Подготовила </a:t>
            </a:r>
            <a:r>
              <a:rPr lang="ru-RU" sz="1600" b="1" dirty="0" err="1" smtClean="0"/>
              <a:t>вос</a:t>
            </a:r>
            <a:r>
              <a:rPr lang="ru-RU" sz="1600" b="1" dirty="0" smtClean="0"/>
              <a:t>-</a:t>
            </a:r>
          </a:p>
          <a:p>
            <a:r>
              <a:rPr lang="ru-RU" sz="1600" b="1" dirty="0" smtClean="0"/>
              <a:t>питатель группы№8</a:t>
            </a:r>
          </a:p>
          <a:p>
            <a:r>
              <a:rPr lang="ru-RU" sz="1600" b="1" dirty="0" smtClean="0"/>
              <a:t>«Пчелки»</a:t>
            </a:r>
          </a:p>
          <a:p>
            <a:r>
              <a:rPr lang="ru-RU" sz="1600" b="1" dirty="0" smtClean="0"/>
              <a:t>Андреева Е.А.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6309320"/>
            <a:ext cx="16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Арамиль 2018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боровицк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03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4293096"/>
            <a:ext cx="411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Вокруг нее когда то был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дремучий бор (лес)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арсенальн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0674"/>
            <a:ext cx="9144000" cy="5267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Арсенальная башня – там был оружейный склад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никольск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54246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819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Никольская башня – над ее воротами размещена икона Николая Чудотворца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спасская башня кр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762500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548680"/>
            <a:ext cx="4436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Спасская башня – самая главная , </a:t>
            </a:r>
          </a:p>
          <a:p>
            <a:r>
              <a:rPr lang="ru-RU" dirty="0" smtClean="0"/>
              <a:t>По названию иконы Спаса Смоленского </a:t>
            </a:r>
          </a:p>
          <a:p>
            <a:r>
              <a:rPr lang="ru-RU" dirty="0" smtClean="0"/>
              <a:t>Написанная над проездными воротами</a:t>
            </a:r>
          </a:p>
          <a:p>
            <a:r>
              <a:rPr lang="ru-RU" dirty="0" smtClean="0"/>
              <a:t>Которые являются парадным въездом в Кремль </a:t>
            </a:r>
            <a:endParaRPr lang="ru-RU" dirty="0"/>
          </a:p>
        </p:txBody>
      </p:sp>
      <p:sp>
        <p:nvSpPr>
          <p:cNvPr id="30724" name="AutoShape 4" descr="Картинки по запросу кремль москва вид сверх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Картинки по запросу кремль москва вид сверх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7917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куранты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432715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Часы на Спасской башни называются Куранты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храмы кр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6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      </a:t>
            </a:r>
            <a:r>
              <a:rPr lang="ru-RU" sz="4400" b="1" i="1" dirty="0" smtClean="0">
                <a:solidFill>
                  <a:srgbClr val="C00000"/>
                </a:solidFill>
              </a:rPr>
              <a:t>Храмы и соборы Кремля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царь п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8" cy="467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804248" y="980728"/>
            <a:ext cx="2375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Царь </a:t>
            </a:r>
          </a:p>
          <a:p>
            <a:r>
              <a:rPr lang="ru-RU" sz="5400" dirty="0" smtClean="0">
                <a:solidFill>
                  <a:srgbClr val="C00000"/>
                </a:solidFill>
              </a:rPr>
              <a:t>- пушка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522920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Царь – пушка отлита из бронзы  на московском Пушечном заводе . Пушка предназначена для защиты Спасских ворот, но из нее никогда не стреляли.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царь колок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765"/>
            <a:ext cx="4392488" cy="658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692696"/>
            <a:ext cx="4131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Царь- колокол самый большой колокол </a:t>
            </a:r>
          </a:p>
          <a:p>
            <a:r>
              <a:rPr lang="ru-RU" sz="6000" i="1" dirty="0" smtClean="0">
                <a:solidFill>
                  <a:srgbClr val="FF0000"/>
                </a:solidFill>
              </a:rPr>
              <a:t>в мире. 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красная площ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90674"/>
            <a:ext cx="7905750" cy="526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     </a:t>
            </a:r>
            <a:r>
              <a:rPr lang="ru-RU" sz="6600" b="1" i="1" dirty="0" smtClean="0">
                <a:solidFill>
                  <a:srgbClr val="FF0000"/>
                </a:solidFill>
              </a:rPr>
              <a:t>Красная площадь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парад победы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9300"/>
            <a:ext cx="4824536" cy="271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Картинки по запросу чествование на красной  площади юрия гага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70176"/>
            <a:ext cx="46805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Картинки по запросу концерт на красной площа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Картинки по запросу салют на красной площад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341572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976664" cy="351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764704"/>
            <a:ext cx="2410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Россия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россия на карте мира и ее гран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а россии с моск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03" y="990626"/>
            <a:ext cx="8780493" cy="481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82905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886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Москва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Картинки по запросу моск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63178"/>
            <a:ext cx="3672408" cy="252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Картинки по запросу моск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4073792" cy="246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Картинки по запросу мос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41895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равительство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132" y="0"/>
            <a:ext cx="5660867" cy="4005064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пут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59" y="1883274"/>
            <a:ext cx="3388945" cy="449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ревний кремль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27728" cy="617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ревний кремль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батная баш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48064" cy="620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80112" y="1124744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   Набатная башня</a:t>
            </a:r>
          </a:p>
          <a:p>
            <a:r>
              <a:rPr lang="ru-RU" sz="2400" b="1" i="1" dirty="0" smtClean="0"/>
              <a:t>              На ней висел                       огромный колокол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127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13</cp:revision>
  <dcterms:created xsi:type="dcterms:W3CDTF">2018-01-09T13:03:56Z</dcterms:created>
  <dcterms:modified xsi:type="dcterms:W3CDTF">2018-01-09T14:54:40Z</dcterms:modified>
</cp:coreProperties>
</file>