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4BDF9660-5765-45E2-91D5-FEBD16E809D0}" type="datetimeFigureOut">
              <a:rPr lang="ru-RU" smtClean="0"/>
              <a:t>14.11.2016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6DCE35E4-D09A-44EA-AC02-F48BB24398B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dirty="0" smtClean="0"/>
              <a:t>Я люблю тебя</a:t>
            </a:r>
            <a:r>
              <a:rPr lang="en-US" b="1" dirty="0" smtClean="0"/>
              <a:t>,</a:t>
            </a:r>
            <a:r>
              <a:rPr lang="ru-RU" b="1" dirty="0" smtClean="0"/>
              <a:t>Россия!</a:t>
            </a:r>
            <a:endParaRPr lang="ru-RU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Подготовительная группа № 8 « Пчелки» </a:t>
            </a:r>
          </a:p>
          <a:p>
            <a:r>
              <a:rPr lang="ru-RU" dirty="0" smtClean="0"/>
              <a:t>МАДОУ №4 «Солнышко» г. Арамиль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Храм «Казанской Божьей Матери»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Картинки по запросу храм казанской божьей матер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8504" r="850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Россия- многонациональная страна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Картинки по запросу нации росси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6912" b="16912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Столица России - МОСКВА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Картинки по запросу москва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2160" r="12160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Это Родина- моя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Я узнал, что у меня</a:t>
            </a:r>
            <a:br>
              <a:rPr lang="ru-RU" dirty="0" smtClean="0"/>
            </a:br>
            <a:r>
              <a:rPr lang="ru-RU" dirty="0" smtClean="0"/>
              <a:t>Есть огромная семья:</a:t>
            </a:r>
            <a:br>
              <a:rPr lang="ru-RU" dirty="0" smtClean="0"/>
            </a:br>
            <a:r>
              <a:rPr lang="ru-RU" dirty="0" smtClean="0"/>
              <a:t>Речка, поле, и лесок,</a:t>
            </a:r>
            <a:br>
              <a:rPr lang="ru-RU" dirty="0" smtClean="0"/>
            </a:br>
            <a:r>
              <a:rPr lang="ru-RU" dirty="0" smtClean="0"/>
              <a:t>В поле – каждый колосок…</a:t>
            </a:r>
            <a:br>
              <a:rPr lang="ru-RU" dirty="0" smtClean="0"/>
            </a:br>
            <a:r>
              <a:rPr lang="ru-RU" dirty="0" smtClean="0"/>
              <a:t>Всех люблю на свете я –</a:t>
            </a:r>
            <a:br>
              <a:rPr lang="ru-RU" dirty="0" smtClean="0"/>
            </a:br>
            <a:r>
              <a:rPr lang="ru-RU" dirty="0" smtClean="0"/>
              <a:t>Это – Родина моя!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День « Народного единства» </a:t>
            </a:r>
            <a:r>
              <a:rPr lang="ru-RU" dirty="0" smtClean="0">
                <a:solidFill>
                  <a:srgbClr val="FF0000"/>
                </a:solidFill>
              </a:rPr>
              <a:t>4 ноября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Картинки по запросу флаг россии с гербом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0233" r="10233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7200" dirty="0" smtClean="0">
                <a:solidFill>
                  <a:srgbClr val="FF0000"/>
                </a:solidFill>
              </a:rPr>
              <a:t>РУСЬ</a:t>
            </a:r>
            <a:endParaRPr lang="ru-RU" sz="72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Картинки по запросу русь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 cstate="print"/>
          <a:srcRect l="15577" r="15577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Древне- польское войско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60" name="Picture 4" descr="Картинки по запросу древне польское войско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6079" r="607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Кузьма Минин и Дмитрий Пожарский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Картинки по запросу минин и пожарский рисуно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5418" r="5418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Древне- русское войско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Картинки по запросу война с польшей 1609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16206" r="16206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Икона « Казанской Божьей Матери»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Картинки по запросу икона казанской божьей матери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t="17949" b="17949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Памятник Минину и Пожарскому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Картинки по запросу памятник минину и пожарскому рисунок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/>
          <a:srcRect l="2924" r="2924"/>
          <a:stretch>
            <a:fillRect/>
          </a:stretch>
        </p:blipFill>
        <p:spPr bwMode="auto"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34</TotalTime>
  <Words>74</Words>
  <Application>Microsoft Office PowerPoint</Application>
  <PresentationFormat>Экран (4:3)</PresentationFormat>
  <Paragraphs>15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Солнцестояние</vt:lpstr>
      <vt:lpstr>Я люблю тебя,Россия!</vt:lpstr>
      <vt:lpstr> Это Родина- моя</vt:lpstr>
      <vt:lpstr>День « Народного единства» 4 ноября</vt:lpstr>
      <vt:lpstr>РУСЬ</vt:lpstr>
      <vt:lpstr>Древне- польское войско</vt:lpstr>
      <vt:lpstr>Кузьма Минин и Дмитрий Пожарский</vt:lpstr>
      <vt:lpstr>Древне- русское войско</vt:lpstr>
      <vt:lpstr>Икона « Казанской Божьей Матери»</vt:lpstr>
      <vt:lpstr>Памятник Минину и Пожарскому</vt:lpstr>
      <vt:lpstr>Храм «Казанской Божьей Матери»</vt:lpstr>
      <vt:lpstr>Россия- многонациональная страна</vt:lpstr>
      <vt:lpstr>Столица России - МОСКВА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Я люблю тебя,Россия!</dc:title>
  <dc:creator>User</dc:creator>
  <cp:lastModifiedBy>User</cp:lastModifiedBy>
  <cp:revision>4</cp:revision>
  <dcterms:created xsi:type="dcterms:W3CDTF">2016-11-14T14:54:04Z</dcterms:created>
  <dcterms:modified xsi:type="dcterms:W3CDTF">2016-11-14T15:28:44Z</dcterms:modified>
</cp:coreProperties>
</file>