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5" r:id="rId11"/>
    <p:sldId id="269" r:id="rId12"/>
    <p:sldId id="270" r:id="rId13"/>
    <p:sldId id="266" r:id="rId14"/>
    <p:sldId id="267" r:id="rId15"/>
    <p:sldId id="264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2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D22B-D1F2-479E-A803-4FD36A13F98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51A-AC5D-4B14-A29C-D94D3525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94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D22B-D1F2-479E-A803-4FD36A13F98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51A-AC5D-4B14-A29C-D94D3525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3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D22B-D1F2-479E-A803-4FD36A13F98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51A-AC5D-4B14-A29C-D94D3525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80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D22B-D1F2-479E-A803-4FD36A13F98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51A-AC5D-4B14-A29C-D94D3525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38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D22B-D1F2-479E-A803-4FD36A13F98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51A-AC5D-4B14-A29C-D94D3525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433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D22B-D1F2-479E-A803-4FD36A13F98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51A-AC5D-4B14-A29C-D94D3525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31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D22B-D1F2-479E-A803-4FD36A13F98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51A-AC5D-4B14-A29C-D94D3525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1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D22B-D1F2-479E-A803-4FD36A13F98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51A-AC5D-4B14-A29C-D94D3525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75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D22B-D1F2-479E-A803-4FD36A13F98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51A-AC5D-4B14-A29C-D94D3525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84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D22B-D1F2-479E-A803-4FD36A13F98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51A-AC5D-4B14-A29C-D94D3525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165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D22B-D1F2-479E-A803-4FD36A13F98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51A-AC5D-4B14-A29C-D94D3525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589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D22B-D1F2-479E-A803-4FD36A13F98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C351A-AC5D-4B14-A29C-D94D3525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49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1849" y="1013599"/>
            <a:ext cx="1081405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72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Проект</a:t>
            </a:r>
          </a:p>
          <a:p>
            <a:pPr algn="ctr"/>
            <a:r>
              <a:rPr lang="ru-RU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«Такие разные листочки!»</a:t>
            </a:r>
            <a:endParaRPr lang="ru-RU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4575" y="982147"/>
            <a:ext cx="800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МАДОУ «Детский сад комбинированного вида №4 «Солнышко»</a:t>
            </a:r>
            <a:endParaRPr lang="ru-RU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4200526" y="575562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Казанцева В. Г. – воспитатель (СЗД)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2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493168"/>
            <a:ext cx="5419725" cy="40647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61" y="300038"/>
            <a:ext cx="4819651" cy="3614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076" y="471488"/>
            <a:ext cx="5495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«Листочки, летите ко мне!»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911" y="3529013"/>
            <a:ext cx="4090988" cy="30682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82178"/>
            <a:ext cx="4100512" cy="3075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412" y="271464"/>
            <a:ext cx="4143373" cy="3107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4838" y="500063"/>
            <a:ext cx="345757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</a:t>
            </a:r>
          </a:p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рожицы»</a:t>
            </a:r>
            <a:endParaRPr lang="ru-RU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4375" t="22321" r="27455"/>
          <a:stretch/>
        </p:blipFill>
        <p:spPr>
          <a:xfrm>
            <a:off x="157163" y="230859"/>
            <a:ext cx="3514725" cy="53645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1874" t="4958" r="23867"/>
          <a:stretch/>
        </p:blipFill>
        <p:spPr>
          <a:xfrm>
            <a:off x="8186738" y="2541941"/>
            <a:ext cx="3671888" cy="40731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6146" t="7918" r="23230" b="11250"/>
          <a:stretch/>
        </p:blipFill>
        <p:spPr>
          <a:xfrm>
            <a:off x="3914774" y="871537"/>
            <a:ext cx="3714751" cy="5543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3863" y="230859"/>
            <a:ext cx="398621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проекта </a:t>
            </a:r>
          </a:p>
          <a:p>
            <a:pPr algn="ctr"/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«Такие разные листочки!»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90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242883"/>
            <a:ext cx="3278981" cy="43719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86" y="2043112"/>
            <a:ext cx="3419475" cy="4559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15" y="171448"/>
            <a:ext cx="3278982" cy="4371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1432" y="514348"/>
            <a:ext cx="4872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Поделки, выполненные совместно с родителями,  для онлайн-выставки 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«Осенние фантазии»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158" r="1669" b="2066"/>
          <a:stretch/>
        </p:blipFill>
        <p:spPr>
          <a:xfrm>
            <a:off x="6429375" y="142876"/>
            <a:ext cx="2614613" cy="36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t="4910" r="6292" b="2377"/>
          <a:stretch/>
        </p:blipFill>
        <p:spPr>
          <a:xfrm>
            <a:off x="3172963" y="142876"/>
            <a:ext cx="2642051" cy="36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8" y="4032646"/>
            <a:ext cx="3419475" cy="2564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54" y="4062731"/>
            <a:ext cx="3441501" cy="2581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643313" y="4186238"/>
            <a:ext cx="47955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Результаты </a:t>
            </a:r>
          </a:p>
          <a:p>
            <a:pPr algn="ctr"/>
            <a:r>
              <a:rPr lang="ru-RU" sz="3200" b="1" i="1" dirty="0" smtClean="0"/>
              <a:t>онлайн-выставки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«Осенние фантазии»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166920"/>
            <a:ext cx="9744075" cy="5469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5444" y="1"/>
            <a:ext cx="8901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творческих работ  </a:t>
            </a: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«ЗОЛОТАЯ ОСЕНЬ»</a:t>
            </a:r>
            <a:endParaRPr lang="ru-RU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3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613" y="242888"/>
            <a:ext cx="1160145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Результаты проекта:</a:t>
            </a:r>
            <a:endParaRPr lang="ru-RU" sz="4400" dirty="0"/>
          </a:p>
          <a:p>
            <a:r>
              <a:rPr lang="ru-RU" sz="2800" dirty="0" smtClean="0"/>
              <a:t>- у </a:t>
            </a:r>
            <a:r>
              <a:rPr lang="ru-RU" sz="2800" dirty="0"/>
              <a:t>детей сформированы представления о жизни деревьев в осеннее время;</a:t>
            </a:r>
          </a:p>
          <a:p>
            <a:r>
              <a:rPr lang="ru-RU" sz="2800" dirty="0" smtClean="0"/>
              <a:t>- у </a:t>
            </a:r>
            <a:r>
              <a:rPr lang="ru-RU" sz="2800" dirty="0"/>
              <a:t>большинства детей появился интерес узнавать новое о жизни деревьев;</a:t>
            </a:r>
          </a:p>
          <a:p>
            <a:r>
              <a:rPr lang="ru-RU" sz="2800" dirty="0" smtClean="0"/>
              <a:t>- дети </a:t>
            </a:r>
            <a:r>
              <a:rPr lang="ru-RU" sz="2800" dirty="0"/>
              <a:t>стали понимать, почему нельзя ломать ветки деревьев, стали бережнее к ним относиться;</a:t>
            </a:r>
          </a:p>
          <a:p>
            <a:r>
              <a:rPr lang="ru-RU" sz="2800" dirty="0" smtClean="0"/>
              <a:t>- получило </a:t>
            </a:r>
            <a:r>
              <a:rPr lang="ru-RU" sz="2800" dirty="0"/>
              <a:t>развитие семейное творчество и сотрудничество семьи и детского сада.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-247" b="24167"/>
          <a:stretch/>
        </p:blipFill>
        <p:spPr>
          <a:xfrm rot="16200000">
            <a:off x="4916545" y="3855621"/>
            <a:ext cx="2358910" cy="31801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4557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9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8650" y="300038"/>
            <a:ext cx="1095851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5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Паспорт проекта</a:t>
            </a:r>
          </a:p>
          <a:p>
            <a:pPr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Тема: </a:t>
            </a:r>
            <a:r>
              <a:rPr lang="ru-RU" sz="6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«Такие разные листочки!»</a:t>
            </a:r>
          </a:p>
          <a:p>
            <a:pPr>
              <a:spcAft>
                <a:spcPts val="0"/>
              </a:spcAft>
              <a:tabLst>
                <a:tab pos="1676400" algn="l"/>
              </a:tabLs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Автор проекта: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Казанцева Вера Григорьевна, воспитатель.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Продолжительность проекта: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краткосрочный  (с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.09.2020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–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5.10.2020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.).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 проекта: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познавательно-творческий.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проекта: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дети средней группы №1, воспитатель, родители.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7700" y="914237"/>
            <a:ext cx="10253663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проекта:</a:t>
            </a: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У каждого дерева своеобразные листья, они отличаются цветом, формой, величиной. Но мы так мало об этом знаем, что решили разгадать эту тайну деревьев.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Проводя исследование, мы будем искать ответы на вопросы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Почему осенью листья меняют свою окраску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такое листопад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Куда исчезают опавшие листья?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7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0200" y="405230"/>
            <a:ext cx="92463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проекта: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изучить жизнь деревьев осенью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работы с детьми: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1.Формировать представления: деревья - живые существа, у них есть потребность в определённых условиях: тепло, свет, вода, питательная почва.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Познакомить детей с разнообразием деревьев, растущим около д/сада и их дома.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2.Учить устанавливать простейшие связи между условиями среды и состоянием живых объектов (деревьев).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3.Показать красоту природы осенью.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4.Развивать желание сохранять красоту родной природы.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работы с родителями: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привлечь родителей к совместному с детьми изготовлению гербариев из листьев деревьев, растущих около их дома.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8675" y="1802914"/>
            <a:ext cx="10258425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Планируемые результаты: </a:t>
            </a:r>
            <a:endParaRPr lang="ru-RU" sz="4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сформировать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 систему знаний об изменениях жизни деревьев осенью;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создать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 для формирования у детей целостного представления о жизни деревьев осенью;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воспитать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 бережное отношение к деревьям.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7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4363" y="-136080"/>
            <a:ext cx="11229974" cy="7130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этап. Подготовительный: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-постановка цели и задач, определение направлений, объектов и методов исследования;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-составление плана по реализации проекта;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-предварительная работа с детьми и их родителями.</a:t>
            </a: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этап. Основной: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Сотрудничество с семьёй: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750"/>
              </a:spcAft>
              <a:buFontTx/>
              <a:buChar char="-"/>
            </a:pP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Индивидуальные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беседы по теме проекта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Консультация «Экологическое воспитание детей в семье»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папки-передвижки для родителей «Красота осени»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родителей к книжной выставке произведений об осени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Совместное творчество родителей с детьми из природного материала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осуществлялась в соответствии с требованиями ФГОС по следующим образовательным областям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социально-коммуникативное развитие;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познавательное развитие;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речевое развитие;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художественно-эстетическое развитие;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физическое развитие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этап. Заключительный: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 гербариев «Такие разные листочки!»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 поделок из осенних листьев «Золотая осень» - совместных работ детей и взрослых.</a:t>
            </a:r>
          </a:p>
        </p:txBody>
      </p:sp>
    </p:spTree>
    <p:extLst>
      <p:ext uri="{BB962C8B-B14F-4D97-AF65-F5344CB8AC3E}">
        <p14:creationId xmlns:p14="http://schemas.microsoft.com/office/powerpoint/2010/main" val="225535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5" y="1802011"/>
            <a:ext cx="5500688" cy="4125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7939" y="228600"/>
            <a:ext cx="5500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листопадом, красотой природы осенью.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5" y="5014913"/>
            <a:ext cx="5186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Сбор листьев </a:t>
            </a:r>
          </a:p>
          <a:p>
            <a:pPr algn="ctr"/>
            <a:r>
              <a:rPr lang="ru-RU" sz="3200" b="1" i="1" dirty="0" smtClean="0"/>
              <a:t>берёзы, дуба, рябины, ивы для поделок.</a:t>
            </a:r>
            <a:endParaRPr lang="ru-RU" sz="32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30084" r="-882" b="1451"/>
          <a:stretch/>
        </p:blipFill>
        <p:spPr>
          <a:xfrm>
            <a:off x="214313" y="194400"/>
            <a:ext cx="4400550" cy="2246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1" r="598" b="21783"/>
          <a:stretch/>
        </p:blipFill>
        <p:spPr>
          <a:xfrm>
            <a:off x="814390" y="2714626"/>
            <a:ext cx="5543549" cy="23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013" y="1314450"/>
            <a:ext cx="6819900" cy="5114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0350" y="114300"/>
            <a:ext cx="5900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по теме проекта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93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6437" y="0"/>
            <a:ext cx="7943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Пальчиковая гимнастика</a:t>
            </a:r>
          </a:p>
          <a:p>
            <a:pPr algn="ctr"/>
            <a:r>
              <a:rPr lang="ru-RU" sz="4800" dirty="0" smtClean="0"/>
              <a:t>«ВЕТЕР ПО ЛЕСУ ЛЕТАЛ…»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99" y="2192414"/>
            <a:ext cx="5867401" cy="4400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37" y="1801486"/>
            <a:ext cx="5209826" cy="289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7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450</Words>
  <Application>Microsoft Office PowerPoint</Application>
  <PresentationFormat>Широкоэкранный</PresentationFormat>
  <Paragraphs>86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Vera</dc:creator>
  <cp:lastModifiedBy>Vera</cp:lastModifiedBy>
  <cp:revision>18</cp:revision>
  <dcterms:created xsi:type="dcterms:W3CDTF">2020-10-26T14:53:32Z</dcterms:created>
  <dcterms:modified xsi:type="dcterms:W3CDTF">2020-10-26T17:24:59Z</dcterms:modified>
</cp:coreProperties>
</file>