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9" r:id="rId5"/>
    <p:sldId id="260" r:id="rId6"/>
    <p:sldId id="269" r:id="rId7"/>
    <p:sldId id="261" r:id="rId8"/>
    <p:sldId id="265" r:id="rId9"/>
    <p:sldId id="262" r:id="rId10"/>
    <p:sldId id="267" r:id="rId11"/>
    <p:sldId id="268" r:id="rId12"/>
    <p:sldId id="272" r:id="rId13"/>
    <p:sldId id="263" r:id="rId14"/>
    <p:sldId id="270" r:id="rId15"/>
    <p:sldId id="266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64EE-B750-41D4-85AA-19CD182883A2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95AC-8181-433F-8528-628C84FE7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2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64EE-B750-41D4-85AA-19CD182883A2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95AC-8181-433F-8528-628C84FE7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17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64EE-B750-41D4-85AA-19CD182883A2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95AC-8181-433F-8528-628C84FE7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64EE-B750-41D4-85AA-19CD182883A2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95AC-8181-433F-8528-628C84FE7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0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64EE-B750-41D4-85AA-19CD182883A2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95AC-8181-433F-8528-628C84FE7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4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64EE-B750-41D4-85AA-19CD182883A2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95AC-8181-433F-8528-628C84FE7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3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64EE-B750-41D4-85AA-19CD182883A2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95AC-8181-433F-8528-628C84FE7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64EE-B750-41D4-85AA-19CD182883A2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95AC-8181-433F-8528-628C84FE7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0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64EE-B750-41D4-85AA-19CD182883A2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95AC-8181-433F-8528-628C84FE7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6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64EE-B750-41D4-85AA-19CD182883A2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95AC-8181-433F-8528-628C84FE7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0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64EE-B750-41D4-85AA-19CD182883A2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95AC-8181-433F-8528-628C84FE7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9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F64EE-B750-41D4-85AA-19CD182883A2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E95AC-8181-433F-8528-628C84FE7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8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46220"/>
            <a:ext cx="9144000" cy="2387600"/>
          </a:xfrm>
        </p:spPr>
        <p:txBody>
          <a:bodyPr/>
          <a:lstStyle/>
          <a:p>
            <a:r>
              <a:rPr lang="ru-RU" b="1" i="1" dirty="0" smtClean="0"/>
              <a:t>Мой папа самый лучший!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Проект, посвящённый 23 февраля</a:t>
            </a:r>
          </a:p>
          <a:p>
            <a:r>
              <a:rPr lang="ru-RU" dirty="0" smtClean="0"/>
              <a:t>(Младшая группа)</a:t>
            </a:r>
          </a:p>
          <a:p>
            <a:r>
              <a:rPr lang="ru-RU" dirty="0" smtClean="0"/>
              <a:t>Февраль 2020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53048" y="244699"/>
            <a:ext cx="667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МАДОУ «Детский сад комбинированного вида №4 «Солнышко»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64427" y="6426558"/>
            <a:ext cx="222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Арамиль, 2020 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72011" y="5525037"/>
            <a:ext cx="500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Казанцева В. Г., воспитатель, СЗД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2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r="8126" b="501"/>
          <a:stretch/>
        </p:blipFill>
        <p:spPr>
          <a:xfrm>
            <a:off x="1413164" y="7257"/>
            <a:ext cx="9788236" cy="680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6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2" y="195269"/>
            <a:ext cx="5328341" cy="29908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46" y="3716738"/>
            <a:ext cx="5250873" cy="2947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" y="3716738"/>
            <a:ext cx="5334000" cy="2994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2163" y="515545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Дидактическая игра </a:t>
            </a:r>
            <a:r>
              <a:rPr lang="ru-RU" sz="4800" b="1" i="1" dirty="0" smtClean="0"/>
              <a:t>«Кому что нужно»</a:t>
            </a:r>
          </a:p>
          <a:p>
            <a:pPr algn="ctr"/>
            <a:r>
              <a:rPr lang="ru-RU" sz="4000" dirty="0" smtClean="0"/>
              <a:t>(Военные профессии)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3034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7735" y="244699"/>
            <a:ext cx="925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Музыкальная подвижная игра «Лётчики»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" y="1467300"/>
            <a:ext cx="8686800" cy="48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65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2450" y="141668"/>
            <a:ext cx="5061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Лепка «Самолёт»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49554"/>
            <a:ext cx="4966855" cy="27879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97" y="789913"/>
            <a:ext cx="5073107" cy="2847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73" y="3800149"/>
            <a:ext cx="4966855" cy="27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34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91" y="1441396"/>
            <a:ext cx="9081655" cy="5097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6834" y="399245"/>
            <a:ext cx="713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Альбом «Военные профессии»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555673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835" r="24683" b="43837"/>
          <a:stretch/>
        </p:blipFill>
        <p:spPr>
          <a:xfrm>
            <a:off x="1727696" y="1493949"/>
            <a:ext cx="8736608" cy="4636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2439" y="231820"/>
            <a:ext cx="7147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Мы знаем, мы гордимся!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8235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1109" y="976744"/>
            <a:ext cx="11409218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«Мой папа самый лучший»</a:t>
            </a:r>
          </a:p>
          <a:p>
            <a:pPr>
              <a:lnSpc>
                <a:spcPct val="107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Казанцева В. Г. – воспитатель (СЗД)</a:t>
            </a:r>
            <a:endParaRPr lang="ru-RU" sz="28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информационно - творческий, коллективный.</a:t>
            </a:r>
            <a:endParaRPr lang="ru-RU" sz="28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 реализации: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краткосрочный (10.02.20.-21.02.20.).</a:t>
            </a:r>
            <a:endParaRPr lang="ru-RU" sz="28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воспитатели, дети младшей группы №1 «Клубничка», родители.</a:t>
            </a:r>
            <a:endParaRPr lang="ru-RU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4264" y="167425"/>
            <a:ext cx="6130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prstClr val="black"/>
                </a:solidFill>
              </a:rPr>
              <a:t>Паспорт проекта</a:t>
            </a:r>
            <a:endParaRPr lang="ru-RU" sz="4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19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33" y="291121"/>
            <a:ext cx="10722279" cy="627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37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5018" y="789709"/>
            <a:ext cx="10557164" cy="5210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просветительской, образовательной, физкультурно-оздоровительной, воспитательной и творческой деятельности; развитие познавательного интереса  всех участников проекта; использование ИКТ для более  эффективной реализации проекта.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патриотические чувства, интерес к истории и традициям своей Родины.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интеллектуальные, двигательные, творческие способности воспитанников в разнообразных видах деятельности.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атмосферу радости, способствовать индивидуальному самовыражению в процессе реализации проекта, формировать положительное эмоциональное состояние всех участников проекта.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72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8145" y="623455"/>
            <a:ext cx="10827328" cy="625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цели и задач проекта.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плана основного этапа проектирования.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методическим материалом, литературой по данной теме.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этап.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с детьми бесед о празднике «Защитники Отечества».</a:t>
            </a:r>
            <a:br>
              <a:rPr lang="ru-RU" sz="2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подвижных, дидактических игр.</a:t>
            </a:r>
            <a:br>
              <a:rPr lang="ru-RU" sz="2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стихотворения А. </a:t>
            </a:r>
            <a:r>
              <a:rPr lang="ru-RU" sz="2000" dirty="0" err="1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«Кораблик», «Самолет».</a:t>
            </a:r>
            <a:br>
              <a:rPr lang="ru-RU" sz="2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с видом транспорта.</a:t>
            </a:r>
            <a:br>
              <a:rPr lang="ru-RU" sz="2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Загадывание загадок.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Завершающий этап</a:t>
            </a:r>
            <a:r>
              <a:rPr lang="ru-RU" sz="2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деятельности: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тенгазета: «Мой папа самый лучший!», совместная деятельность детей, родителей,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воспитателей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 рисунков: «Мой папа» (портрет)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Подарок папе: «Самолёт»</a:t>
            </a:r>
          </a:p>
        </p:txBody>
      </p:sp>
    </p:spTree>
    <p:extLst>
      <p:ext uri="{BB962C8B-B14F-4D97-AF65-F5344CB8AC3E}">
        <p14:creationId xmlns:p14="http://schemas.microsoft.com/office/powerpoint/2010/main" val="4150246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4543"/>
            <a:ext cx="5943600" cy="33361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1" y="225004"/>
            <a:ext cx="5708073" cy="3203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763" y="682580"/>
            <a:ext cx="4185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/>
              <a:t>Просмотр</a:t>
            </a:r>
            <a:endParaRPr lang="ru-RU" sz="5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317671" y="4288665"/>
            <a:ext cx="5311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/>
              <a:t>   презентаций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102938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" r="28651"/>
          <a:stretch/>
        </p:blipFill>
        <p:spPr>
          <a:xfrm>
            <a:off x="488227" y="1592003"/>
            <a:ext cx="5183783" cy="4069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154546"/>
            <a:ext cx="651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Рисование «Мой папа»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4" t="82" r="23838"/>
          <a:stretch/>
        </p:blipFill>
        <p:spPr>
          <a:xfrm>
            <a:off x="7356471" y="1352665"/>
            <a:ext cx="4172756" cy="50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1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8654" y="180305"/>
            <a:ext cx="734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Выставка рисунков «Мой папа»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62" y="1088465"/>
            <a:ext cx="9646276" cy="54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5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8034" y="141669"/>
            <a:ext cx="1137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Изготовление стенгазеты «Мой папа самый лучший»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65" y="3558613"/>
            <a:ext cx="5581824" cy="31331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83" y="936813"/>
            <a:ext cx="4156364" cy="2333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2" y="936813"/>
            <a:ext cx="4322618" cy="24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139</Words>
  <Application>Microsoft Office PowerPoint</Application>
  <PresentationFormat>Широкоэкранный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Мой папа самый лучший!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папа самый лучший</dc:title>
  <dc:creator>Vera</dc:creator>
  <cp:lastModifiedBy>Vera</cp:lastModifiedBy>
  <cp:revision>17</cp:revision>
  <dcterms:created xsi:type="dcterms:W3CDTF">2020-02-19T17:37:05Z</dcterms:created>
  <dcterms:modified xsi:type="dcterms:W3CDTF">2021-02-18T14:42:41Z</dcterms:modified>
</cp:coreProperties>
</file>