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23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22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40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0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21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23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28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2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32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27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14673-0323-4DF1-8EA2-031CBEF1423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1767E-9C77-4C57-BAB7-3407498B0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5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0fad/0007feec-6ca12084/hello_html_104a51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910" y="400110"/>
            <a:ext cx="11912957" cy="164829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«Мамочка милая, самая красивая»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9403" y="2180865"/>
            <a:ext cx="9144000" cy="5353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2890" y="0"/>
            <a:ext cx="8667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комбинированного вида №4 «Солнышко»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1403" y="5383369"/>
            <a:ext cx="507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Казанцева В. Г. – воспитатель (СЗД)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8366" y="5885645"/>
            <a:ext cx="2884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Арамиль, 2018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nadejdasolovyeva.ru/wp-content/uploads/2016/09/famaly-look-fotosessiya-mamy-i-dochki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55" y="2848625"/>
            <a:ext cx="3689350" cy="245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48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10" y="812562"/>
            <a:ext cx="5285690" cy="29080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435" y="3429000"/>
            <a:ext cx="5089731" cy="2858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1114336"/>
            <a:ext cx="6246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Подсолнушки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стенгазеты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9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2" name="Рисунок 1" descr="C:\Users\Vera\Desktop\проекты\Проект Мамочка милая, самая красивая!\Фото проекта Мамочка милая, самая\У моей мамочки волосы (глаза)..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60" y="1335852"/>
            <a:ext cx="7883761" cy="46528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97735" y="270456"/>
            <a:ext cx="9594761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«Какие у мамы волосы (глаза)?»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2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2" name="Рисунок 1" descr="C:\Users\Vera\Desktop\проекты\Проект Мамочка милая, самая красивая!\Фото проекта Мамочка милая, самая\Ласковые слова для мамы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55" y="490587"/>
            <a:ext cx="3362996" cy="58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71977" y="1429555"/>
            <a:ext cx="4597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Ласковые слова для мамочки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9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2" name="Рисунок 1" descr="C:\Users\Vera\Desktop\проекты\Проект Мамочка милая, самая красивая!\Фото проекта Мамочка милая, самая\Стенгазета Мама-солнышко моё!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92" y="962365"/>
            <a:ext cx="9431114" cy="53997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944709" y="373487"/>
            <a:ext cx="8242480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Стенгазета «Мама-солнышко моё!»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3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2" name="Рисунок 1" descr="C:\Users\Vera\Desktop\проекты\Проект Мамочка милая, самая красивая!\Фото проекта Мамочка милая, самая\Подарки для мамы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12" y="1638522"/>
            <a:ext cx="8426562" cy="4736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92428" y="360608"/>
            <a:ext cx="11320530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из цветной бумаги и ватных дисков «Букет цветов»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7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2" name="Рисунок 1" descr="C:\Users\Vera\Desktop\проекты\Проект Мамочка милая, самая красивая!\Фото проекта Мамочка милая, самая\Бусы для мамочк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91" y="2565512"/>
            <a:ext cx="2123905" cy="374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Vera\Desktop\проекты\Проект Мамочка милая, самая красивая!\Фото проекта Мамочка милая, самая\Бусы моей маме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30" y="2565512"/>
            <a:ext cx="2215166" cy="374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era\Desktop\проекты\Проект Мамочка милая, самая красивая!\Фото проекта Мамочка милая, самая\Для любимой мамочки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43" y="772867"/>
            <a:ext cx="2180288" cy="379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era\Desktop\проекты\Проект Мамочка милая, самая красивая!\Фото проекта Мамочка милая, самая\Бусы для мамы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34" y="786881"/>
            <a:ext cx="2073230" cy="37790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657600" y="373487"/>
            <a:ext cx="530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Бусы для мамы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838" y="1340495"/>
            <a:ext cx="8934323" cy="5019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3196" y="252478"/>
            <a:ext cx="12148804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ru-RU" sz="32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портретов </a:t>
            </a:r>
          </a:p>
          <a:p>
            <a:pPr lvl="0" algn="ctr">
              <a:spcAft>
                <a:spcPts val="800"/>
              </a:spcAft>
            </a:pPr>
            <a:r>
              <a:rPr lang="ru-RU" sz="32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«Мамочка милая, самая красивая!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3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2" name="Рисунок 1" descr="C:\Users\Vera\Desktop\проекты\Проект Мамочка милая, самая красивая!\Фото проекта Мамочка милая, самая\Лепка Угощение для мамы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22" y="992843"/>
            <a:ext cx="9405356" cy="53740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82592" y="347730"/>
            <a:ext cx="7379594" cy="645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Лепка «Угощение для мамы»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6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668" y="128789"/>
            <a:ext cx="12050331" cy="645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Выступление на концерте, посвящённом Дню матери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Vera\Desktop\проекты\Проект Мамочка милая, самая красивая!\Фото проекта Мамочка милая, самая\Поздравление в стихах  для мам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904" r="1977" b="9461"/>
          <a:stretch/>
        </p:blipFill>
        <p:spPr bwMode="auto">
          <a:xfrm>
            <a:off x="587869" y="1316355"/>
            <a:ext cx="3905250" cy="42252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717" y="773902"/>
            <a:ext cx="7100299" cy="2792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Vera\Desktop\проекты\Проект Мамочка милая, самая красивая!\Фото проекта Мамочка милая, самая\Танец Спокойной ночи, малыши (3)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283" r="1699" b="13207"/>
          <a:stretch/>
        </p:blipFill>
        <p:spPr bwMode="auto">
          <a:xfrm>
            <a:off x="4514716" y="3565908"/>
            <a:ext cx="7100299" cy="28803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760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9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1220" y="1184856"/>
            <a:ext cx="9556125" cy="424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проекта: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Казанцева Вера Григорьевна, воспитатель.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 (19.11.18. - 30.11.18).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познавательный, речевой, творческий, продуктивный.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дети средней группы, воспитатели, родители, музыкальный руководитель, руководитель кружка «Рисование».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 детей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4-5 лет.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7633" y="811369"/>
            <a:ext cx="10195775" cy="483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День матери один из самых лучезарных праздников в детском саду. Этот праздник несёт в себе море тепла, любви и нежности, воспитание доброжелательного отношения к маме, уважение к старшему поколению, воспитывать уважение к семейным традициям и ценностям.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дети недостаточно владеют информацией о профессии  и  увлечениях мам.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2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7555" y="605308"/>
            <a:ext cx="10856890" cy="501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Углубить знания детей о культуре и традициях семейных взаимоотношений. Воспитывать любовь и уважение к маме, желание доставлять радость близкому, родному человеку.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Сформировать представление детей о профессии и увлечениях мамы , через раскрытие образа матери в поэзии, в живописи, музыке, художественной литературе.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коммуникативные навыки у детей, способствовать развитию речи через выразительное чтение стихов, составление рассказа о маме.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творческие способности детей, через пение, танцы; художественную деятельность – создание поделок, рисунков.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умение выступать перед зрителями.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Способствовать формированию уважительного отношения к своим близким. Воспитывать доброе, заботливое отношение к маме.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Способствовать углублению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–родительских отношений, социального партнерства между педагогами и родителями.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7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1370" y="347728"/>
            <a:ext cx="10985678" cy="619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познавательной активности, любознательности.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Раскрыть образ матери в поэзии, в живописи.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у детей коммуникативных навыков, умение работать в команде.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проявления у детей, творчества, воображения.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Расширение кругозора детей через чтение художественной литературы, знакомство с пословицами, разучивание стихов, песен.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детей, воспитателей, родителей, музыкальный руководителя и руководителя кружка «Рисование» сближает в достижении общей цели.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 проекта: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Папка - передвижка для родителей: "День Матери";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Стенгазета "Мама - солнышко моё!";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Альбом "Моя семья", состоящий из генеалогических древ детей группы;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портретов (рисунков) "Мамочка милая, самая красивая!";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Подарки мамам "Букет цветов";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ноября - концерт для мам детей всего детского сада.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0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5307" y="296214"/>
            <a:ext cx="11359166" cy="674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этап: подготовительный (организационный)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составление паспорта проекта;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определение цели и задач проекта;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ознакомление детей и родителей с целью проекта;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необходимых условий для реализации проекта;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беседы;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детской художественной литературы для чтения детям.</a:t>
            </a:r>
          </a:p>
          <a:p>
            <a:pPr marL="285750" indent="-285750">
              <a:lnSpc>
                <a:spcPts val="1525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этап: основной (практический)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воспитателя, инструктора по физкультуре, музыкального руководителя и детей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«Мамы разные важны»,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«Поговорим о маме»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«Мамин День».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Дидактические игры: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«Один - много», «Назови ласково», «Чей? Чья? Чьё? Чьи?», «Назови, какой».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 – творческая деятельность: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Совместное творчество воспитателя и детей «Мама – солнышко моё!» (стенгазета).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Рисунки детей «Мамочка милая, самая красивая!».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Подарки для мам «Букет цветов» (аппликация из цветной бумаги и ватных дисков).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рассказов и стихов и сказок: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маму люблю» А.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Димова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«Благодарю тебя мама» В.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Босов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«Мама» Ю. Яковлев, «Подарок маме»  О.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Высотская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«Мама для мамонтёнка» Д. Непомнящая,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«Сказка про маму» С. Прокофьева.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6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3943" y="425003"/>
            <a:ext cx="11191741" cy="602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деятельность: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Утренняя гимнастика: музыкальная композиция «Вместе весело шагать…»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Хороводные игры: «Мамины помощники», «Самолет»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Подвижные игры: «Курочка и цыплята», «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Ловишка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лентой»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Коммуникативные игры: «Назови ласково», «Как ласково дома меня называют»,  «Как зовут мою маму?»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 – ролевые: «Моя семья», «Мама на работе», «Мама в магазине», «Мама парикмахер»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Музыкальная деятельность: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разучивание песен о маме, прослушивание музыкальных композиций о маме.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проекта: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концерте, посвящённом Дню Матери.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Вручение мамам подарков.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Положительный эмоциональный настрой детей и их родителей.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Тесное сотрудничество педагогов с родителями.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Обогащение знаний детей о близком и родном человеке – маме.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активного и пассивного словаря детей.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5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2" name="Рисунок 1" descr="C:\Users\Vera\Desktop\проекты\Проект Мамочка милая, самая красивая!\Фото проекта Мамочка милая, самая\Папка-передвижка День матери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1" r="263" b="15207"/>
          <a:stretch/>
        </p:blipFill>
        <p:spPr bwMode="auto">
          <a:xfrm>
            <a:off x="1588261" y="1390314"/>
            <a:ext cx="9461812" cy="48301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88261" y="321972"/>
            <a:ext cx="8920900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Папка-передвижка «День Матери»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5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2" name="Рисунок 1" descr="C:\Users\Vera\Desktop\проекты\Проект Мамочка милая, самая красивая!\Фото проекта Мамочка милая, самая\Рассматривание альбома Моя семь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65" y="1400247"/>
            <a:ext cx="8091712" cy="46270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90918" y="360608"/>
            <a:ext cx="9079606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альбома «Моя семья»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5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419</Words>
  <Application>Microsoft Office PowerPoint</Application>
  <PresentationFormat>Широкоэкранный</PresentationFormat>
  <Paragraphs>83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Тема Office</vt:lpstr>
      <vt:lpstr>Проект  «Мамочка милая, самая красивая»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«Мамочка милая, самая красивая»</dc:title>
  <dc:creator>Vera</dc:creator>
  <cp:lastModifiedBy>Vera</cp:lastModifiedBy>
  <cp:revision>9</cp:revision>
  <dcterms:created xsi:type="dcterms:W3CDTF">2021-02-19T17:45:32Z</dcterms:created>
  <dcterms:modified xsi:type="dcterms:W3CDTF">2021-02-19T18:54:28Z</dcterms:modified>
</cp:coreProperties>
</file>