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1" r:id="rId5"/>
    <p:sldId id="260" r:id="rId6"/>
    <p:sldId id="258" r:id="rId7"/>
    <p:sldId id="259" r:id="rId8"/>
    <p:sldId id="273" r:id="rId9"/>
    <p:sldId id="27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63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1552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08715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24501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85549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60532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43832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75320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04597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8817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0786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13912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BDF87-304B-44C1-9B2F-E25B02EF3C8A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55E0E-9B07-4D16-9891-E20F142C96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58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uc_8vM9Jro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89;&#1089;&#1099;&#1083;&#1082;&#1072;:https:/yadi.sk/i/RhpVYqR5gslXi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4355" y="592273"/>
            <a:ext cx="9144000" cy="86098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«День Победы»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4355" y="1493079"/>
            <a:ext cx="9144000" cy="1655762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1701" y="173471"/>
            <a:ext cx="9328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комбинированного вида №4 «Солнышко»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78193" y="5439972"/>
            <a:ext cx="5177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воспитатель Казанцева В. Г.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7048" y="6353237"/>
            <a:ext cx="3837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Арамиль, 2020 год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r1.nubex.ru/s2975-57b/f1616_9a/IMG-20180509-WA002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981" y="1992655"/>
            <a:ext cx="5940425" cy="3341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299" y="2816299"/>
            <a:ext cx="1225402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609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04" y="257578"/>
            <a:ext cx="2682634" cy="3576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42" y="2538408"/>
            <a:ext cx="2435846" cy="32477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681" y="351550"/>
            <a:ext cx="2774038" cy="4143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83" y="2538408"/>
            <a:ext cx="2507764" cy="32389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6990" y="257577"/>
            <a:ext cx="57739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</a:rPr>
              <a:t>Мы знаем, мы гордимся!</a:t>
            </a:r>
            <a:endParaRPr lang="ru-RU" sz="6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88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/>
          <p:nvPr/>
        </p:nvPicPr>
        <p:blipFill rotWithShape="1">
          <a:blip r:embed="rId3"/>
          <a:srcRect l="33395" t="13687" r="15346" b="11520"/>
          <a:stretch/>
        </p:blipFill>
        <p:spPr bwMode="auto">
          <a:xfrm>
            <a:off x="450747" y="180304"/>
            <a:ext cx="5303809" cy="4610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4"/>
          <a:srcRect l="20339" t="13932" r="21393" b="12498"/>
          <a:stretch/>
        </p:blipFill>
        <p:spPr bwMode="auto">
          <a:xfrm>
            <a:off x="6205303" y="784685"/>
            <a:ext cx="5786828" cy="4953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95538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9402" t="14067" r="17182" b="21864"/>
          <a:stretch/>
        </p:blipFill>
        <p:spPr>
          <a:xfrm>
            <a:off x="407831" y="218942"/>
            <a:ext cx="5293217" cy="4391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3591" t="13872" r="14080" b="16627"/>
          <a:stretch/>
        </p:blipFill>
        <p:spPr>
          <a:xfrm>
            <a:off x="6096000" y="1352283"/>
            <a:ext cx="5881352" cy="439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52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36" y="355459"/>
            <a:ext cx="5423528" cy="42147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463043"/>
            <a:ext cx="5979541" cy="42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30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775" y="262111"/>
            <a:ext cx="5262490" cy="42492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040" y="1289643"/>
            <a:ext cx="6065949" cy="427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79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530" y="231678"/>
            <a:ext cx="5541747" cy="4469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280" y="1326382"/>
            <a:ext cx="6075717" cy="446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58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22" y="912885"/>
            <a:ext cx="5354607" cy="44319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130" y="912886"/>
            <a:ext cx="6179989" cy="44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020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67437" y="515155"/>
            <a:ext cx="878339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600" b="1" i="1" dirty="0" smtClean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i="1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проведенных всех бесед и занятий, посвященных дню </a:t>
            </a:r>
            <a:r>
              <a:rPr lang="ru-RU" sz="3200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 детей сформировались такие понятия, как ветераны, защитники, солдаты, </a:t>
            </a:r>
            <a:r>
              <a:rPr lang="ru-RU" sz="3200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победа</a:t>
            </a:r>
            <a:r>
              <a:rPr lang="ru-RU" sz="32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захватчики, фашисты; сформировалось чувство гордости за свой народ и его боевые заслуги; уважение к защитникам Отечества, ветеранам Великой Отечественной войны.</a:t>
            </a:r>
            <a:endParaRPr lang="ru-RU" sz="3200" b="0" i="0" dirty="0">
              <a:solidFill>
                <a:srgbClr val="11111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189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18937" y="2967335"/>
            <a:ext cx="8739266" cy="923330"/>
          </a:xfrm>
          <a:prstGeom prst="rect">
            <a:avLst/>
          </a:prstGeom>
          <a:solidFill>
            <a:srgbClr val="0070C0"/>
          </a:solidFill>
          <a:ln w="762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Спасибо за внимание!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8064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701" y="450761"/>
            <a:ext cx="1126901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</a:t>
            </a:r>
            <a:r>
              <a:rPr lang="ru-RU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</a:p>
          <a:p>
            <a:pPr lvl="0" algn="ctr"/>
            <a:endParaRPr lang="ru-RU" sz="5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«День Победы»</a:t>
            </a:r>
          </a:p>
          <a:p>
            <a:pPr lvl="0"/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проекта: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Казанцева В. Г., воспитатель.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 проекта: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краткосрочный (с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20.04.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.05.2020.)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познавательный, исследовательский.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младшей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№1, воспитатель, родители.</a:t>
            </a:r>
          </a:p>
          <a:p>
            <a:pPr lvl="0"/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7891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4696" y="450761"/>
            <a:ext cx="1140751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педагогического 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</a:p>
          <a:p>
            <a:endParaRPr lang="ru-RU" sz="2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подрастающего поколения одна из самых актуальных задач нашего времени. Воспитание патриотических чувств необходимо начинать с дошкольного возраста, потому что именно на данном этапе формируется личность ребенка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В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данном проекте мы обращаемся к теме Великой Отечественной войны, потому что это способствует связи поколений. Тема Великой Отечественной войны чрезвычайно актуальна в современном обществе, способствует объединению, сплочению нашего народа. День Победы близок и понятен детям дошкольного возраста, потому что реализует достаточно простую, ясную идею, известную им по сказкам, – идею противостояния добра и зла и финальной победы добра. Этот праздник развивает и укрепляет в детях чувство справедливости, помогает осознать свою национальную принадлежность, особенность истории своей страны, призывает любить Родину и близких.</a:t>
            </a:r>
            <a:endParaRPr lang="ru-RU" sz="22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1064" y="294300"/>
            <a:ext cx="1129477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настоящее время все меньше времени со стороны родителей уделяется воспитанию духовности и патриотизма, уважению к героям ВОВ, укреплению связей поколений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нравственных ценностей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Сообщить детям первоначальные сведения о Великой Отечественной Войне. Дать знания о защитниках отечества, о функциях армии.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Активировать слуховые и зрительные анализаторы, развивать у детей речь, воображение и мышление.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Воспитывать трепетное отношение к празднику Победы, уважение к заслугам и подвигам воинов Великой Отечественной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войны.</a:t>
            </a:r>
          </a:p>
          <a:p>
            <a:pPr lvl="0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5.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родителей познакомить детей с родственниками, участвовавшими в ВОВ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6.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словарь: Родина, герой, ветеран, победа, солдат, армия, защитник.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535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8490" y="798490"/>
            <a:ext cx="1093880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Заинтересованность детей темой «День Победы», проявление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познавательной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активности.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рассматривают портреты предков,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участвуют в беседах, задают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вопросы.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совместной деятельности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родителями.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341" y="181956"/>
            <a:ext cx="1144931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 проекта </a:t>
            </a:r>
          </a:p>
          <a:p>
            <a:pPr lvl="0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Формулировка цели и задач. 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плана основного этапа проекта.</a:t>
            </a:r>
          </a:p>
          <a:p>
            <a:pPr lvl="0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</a:p>
          <a:p>
            <a:pPr lvl="0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родителей и детей: 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9 мая – День Победы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том, как защищали свою Родину русские люди в годы Великой Отечественной войны, как живущие помнят о них. Активизировать словарь по теме, обогащать речь детей. Воспитывать гордость, патриотизм, чувство уважения к ветеранам Великой Отечественной войны, желание заботиться о них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</a:t>
            </a:r>
          </a:p>
          <a:p>
            <a:pPr lvl="0"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Заучивание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отрывков из стихотворений о Дне Победы или о ВОВ.: А. Сурков «Красоту, что дарит </a:t>
            </a:r>
          </a:p>
          <a:p>
            <a:pPr lvl="0" algn="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нам природа…», А. Твардовский «Переправа» (отрывок).</a:t>
            </a:r>
          </a:p>
          <a:p>
            <a:pPr lvl="0" algn="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  умение   внимательно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слушать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стихотворение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запоминать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342900" lvl="0" indent="-342900" algn="r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выразительно   читать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приобщить   детей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поэтическому   складу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 algn="r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- Воспитывать уважение к ветеранам войны, к историческому прошлому своей</a:t>
            </a:r>
          </a:p>
          <a:p>
            <a:pPr marL="342900" lvl="0" indent="-342900" algn="r">
              <a:buFontTx/>
              <a:buChar char="-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страны.</a:t>
            </a:r>
          </a:p>
          <a:p>
            <a:pPr lvl="0" algn="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3857" y="1929848"/>
            <a:ext cx="1015663" cy="1015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39520" y="1838869"/>
            <a:ext cx="1959868" cy="1015663"/>
          </a:xfrm>
          <a:prstGeom prst="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ссылка на ролик с беседой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84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8952" y="695459"/>
            <a:ext cx="6890197" cy="231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20462" y="463639"/>
            <a:ext cx="105477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20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родителей: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исследовательской деятельности </a:t>
            </a:r>
            <a:r>
              <a:rPr lang="ru-RU" sz="2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(фотографии и информация о родственниках, воевавших в ВОВ</a:t>
            </a:r>
            <a:r>
              <a:rPr lang="ru-RU" sz="2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образовательной деятельности по заучиванию стихов с детьми;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созданию видео с выученным стихотворением о ВОВ или о Победе .</a:t>
            </a:r>
          </a:p>
          <a:p>
            <a:pPr lvl="0"/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видеоролика, посвященного празднику День Победы с поздравлением ветеранов Великой Отечественной Войны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День Победы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проекта «День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0">
            <a:off x="6670478" y="3183257"/>
            <a:ext cx="840227" cy="840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8687" y="3466581"/>
            <a:ext cx="2240924" cy="923330"/>
          </a:xfrm>
          <a:prstGeom prst="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Активная ссылка на видеоролик с поздравлениями.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2067944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52" y="2799323"/>
            <a:ext cx="5125448" cy="38452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341" y="127936"/>
            <a:ext cx="2838711" cy="5187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8117" y="127936"/>
            <a:ext cx="2832255" cy="50324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1751" y="2197270"/>
            <a:ext cx="2503624" cy="431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5909" y="360608"/>
            <a:ext cx="525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стихотворения: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 Сурков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«Красоту, что дарит нам природа»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22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402" y="1794280"/>
            <a:ext cx="5250833" cy="3669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532" y="169700"/>
            <a:ext cx="3776996" cy="6518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124" y="347730"/>
            <a:ext cx="54546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Твардовский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«Переправа»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(отрывок)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8649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452</Words>
  <Application>Microsoft Office PowerPoint</Application>
  <PresentationFormat>Широкоэкранный</PresentationFormat>
  <Paragraphs>76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Тема Office</vt:lpstr>
      <vt:lpstr>Проект «День Победы»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Vera</dc:creator>
  <cp:lastModifiedBy>Vera</cp:lastModifiedBy>
  <cp:revision>32</cp:revision>
  <dcterms:created xsi:type="dcterms:W3CDTF">2021-02-18T16:25:44Z</dcterms:created>
  <dcterms:modified xsi:type="dcterms:W3CDTF">2021-02-19T16:42:46Z</dcterms:modified>
</cp:coreProperties>
</file>