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75" r:id="rId6"/>
    <p:sldId id="272" r:id="rId7"/>
    <p:sldId id="270" r:id="rId8"/>
    <p:sldId id="277" r:id="rId9"/>
    <p:sldId id="271" r:id="rId10"/>
    <p:sldId id="274" r:id="rId11"/>
    <p:sldId id="279" r:id="rId12"/>
    <p:sldId id="262" r:id="rId13"/>
    <p:sldId id="273" r:id="rId14"/>
    <p:sldId id="278" r:id="rId15"/>
    <p:sldId id="280" r:id="rId16"/>
    <p:sldId id="276" r:id="rId17"/>
    <p:sldId id="268" r:id="rId18"/>
    <p:sldId id="266" r:id="rId19"/>
    <p:sldId id="281" r:id="rId20"/>
    <p:sldId id="26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23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84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75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35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233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35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5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59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44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88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27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26E06-ED85-41DE-9176-31BCC8EABD4B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20343-84F1-4755-89ED-57B0D19FB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43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6088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8178" y="2744083"/>
            <a:ext cx="9144000" cy="165576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Средняя группа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8178" y="0"/>
            <a:ext cx="901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 «Детский сад комбинированного вида №4 «Солнышко»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3200" y="3571964"/>
            <a:ext cx="444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Казанцева В. Г., воспитатель (СЗД)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8214" y="6349776"/>
            <a:ext cx="2382592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Арамиль, 2021г.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24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98" y="2434590"/>
            <a:ext cx="5378027" cy="4033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" y="480060"/>
            <a:ext cx="5288280" cy="3966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578" y="480060"/>
            <a:ext cx="495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сказки: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5499" y="1390918"/>
            <a:ext cx="4919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98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 descr="https://sun9-10.userapi.com/impg/iJEMna6zPF2hYC4x4Hp8RRZvREAk6qu5igCD8g/sUslMG1Si3E.jpg?size=2560x1920&amp;quality=96&amp;proxy=1&amp;sign=b5c6c7a6e38b46b3d74e615b0446aa42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0" y="2260642"/>
            <a:ext cx="5451519" cy="428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718" y="2260643"/>
            <a:ext cx="5709097" cy="4281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481" y="193182"/>
            <a:ext cx="5451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 </a:t>
            </a:r>
          </a:p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(пальчиковый, вязаный театр)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0429" y="193182"/>
            <a:ext cx="5563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штоковый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73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264" y="950021"/>
            <a:ext cx="7607030" cy="5705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0208" y="242135"/>
            <a:ext cx="7526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сказки 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29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15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5" y="1381259"/>
            <a:ext cx="5460643" cy="4095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390" y="1420982"/>
            <a:ext cx="5402174" cy="4055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141668"/>
            <a:ext cx="8371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медведя во бору»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7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1982" y="193183"/>
            <a:ext cx="81265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Путешествуем по стране сказок и помогаем сказочным героям!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(НОД «В гостях у сказки»)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87" y="2317029"/>
            <a:ext cx="2415690" cy="4294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87" y="2263803"/>
            <a:ext cx="2415690" cy="4294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1555655"/>
            <a:ext cx="2557812" cy="4547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05" y="1666521"/>
            <a:ext cx="2433087" cy="432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80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9" y="927856"/>
            <a:ext cx="4316375" cy="5755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266" y="90311"/>
            <a:ext cx="1192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предметно-пространственной развивающей среды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706" y="927856"/>
            <a:ext cx="4294502" cy="57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4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55" y="1279351"/>
            <a:ext cx="7089423" cy="5317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378" y="79022"/>
            <a:ext cx="10938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рукотворных игрушек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 носочков и рукавичек для театра.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23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2655" y="214009"/>
            <a:ext cx="7023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006" y="1135904"/>
            <a:ext cx="115479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повысился уровень знаний о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сказках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умение узнавать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сказки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определять её героев и отношения между ними; понимание детьми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сказки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способность понимать связь между событиями и строить умозаключения; повысилась речевая активность. Сформировалось умение выразительно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инсценировать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эпизоды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сказок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Создание на занятии благоприятной психологической атмосферы способствовало обогащению эмоционально-чувственной сферы ребенка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Особую роль в своей педагогической работе нужно отводить просвещению родителей, консультациям по использованию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сказок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воспитании, разъяснить им большую значимость семейного чтения, подчеркивая его весомость при формировании у ребенка нравственных положительных эмоций. В дальнейшем эта работа повлияет на то, что дети будут стремиться к сочинению собственных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сказок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 их словесное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творчество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поможет углубленному восприятию литературных произведений. Чтение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сказок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может стать доброй семейной традицией, создает теплую, задушевную атмосферу в доме.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sz="20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Итак, систематическое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привлечение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сказки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в педагогический процесс может быть важнейшим источником и резервом успешного речевого и эмоционального развития дошкольника.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970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82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 r="367" b="43286"/>
          <a:stretch/>
        </p:blipFill>
        <p:spPr>
          <a:xfrm>
            <a:off x="3291425" y="270456"/>
            <a:ext cx="5376057" cy="4341456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9555" y="4778964"/>
            <a:ext cx="10200067" cy="1446550"/>
          </a:xfrm>
          <a:prstGeom prst="rect">
            <a:avLst/>
          </a:prstGeom>
          <a:solidFill>
            <a:srgbClr val="FFFF00"/>
          </a:solidFill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4400" b="1" i="1" dirty="0">
                <a:solidFill>
                  <a:srgbClr val="0070C0"/>
                </a:solidFill>
              </a:rPr>
              <a:t>В сказке - ложь, да в ней намёк! Добрым молодцам – урок!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1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1217" y="214489"/>
            <a:ext cx="692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116" y="1352308"/>
            <a:ext cx="116907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</a:p>
          <a:p>
            <a:endParaRPr lang="ru-RU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Казанцева В. Г., воспитатель.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краткосрочный (с 25.01. - 5.02.2021.)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группы №1, воспитатель, родители.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05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tvet.imgsmail.ru/download/u_a03a20c41c6caccb920c01e5fda64499_8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53" y="602368"/>
            <a:ext cx="7814380" cy="586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9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553" y="175098"/>
            <a:ext cx="11828834" cy="708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у детей любовь к русским народным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сказкам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развитие у детей устойчивого интереса к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сказке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как к произведению искусства; раскрытие совместного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творчества детей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создание оптимальных условий для развития речи детей дошкольного возраста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средствами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театрализованной деятельности.</a:t>
            </a:r>
            <a:endParaRPr lang="ru-RU" sz="22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 с детьми: </a:t>
            </a:r>
          </a:p>
          <a:p>
            <a:pPr indent="228600">
              <a:spcAft>
                <a:spcPts val="0"/>
              </a:spcAft>
            </a:pP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Расширить представление детей о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сказках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Учить узнавать персонажей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сказок по загадкам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иллюстрациям,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стихотворениям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пересказывать содержание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высказывать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свое отношение к героям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сказки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обогащать и расширять словарный запас детей.</a:t>
            </a:r>
            <a:endParaRPr lang="ru-RU" sz="22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Закреплять умения использовать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выразительности </a:t>
            </a:r>
            <a:r>
              <a:rPr lang="ru-RU" sz="2250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(мимику, интонации, движения)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и разные виды театров </a:t>
            </a:r>
            <a:r>
              <a:rPr lang="ru-RU" sz="2250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(пальчиковый, </a:t>
            </a:r>
            <a:r>
              <a:rPr lang="ru-RU" sz="2250" i="1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штоковый</a:t>
            </a:r>
            <a:r>
              <a:rPr lang="ru-RU" sz="2250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настольный)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при передаче содержания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сказки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Совершенствовать навыки самостоятельно выбирать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сказку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для вечернего прочтения. Формировать у детей запас литературных художественных впечатлений. Развивать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творческую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самостоятельность и эстетический вкус.</a:t>
            </a:r>
            <a:endParaRPr lang="ru-RU" sz="22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Воспитывать партнерские отношения между детьми, коммуникативные качества. Создавать радостный эмоциональный настрой, поощрять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творческую инициативу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воспитывать чувства дружбы и коллективизма. Раскрывать ценности традиции семейного чтении и совместного </a:t>
            </a:r>
            <a:r>
              <a:rPr lang="ru-RU" sz="225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творчества детей с родителями</a:t>
            </a:r>
            <a:r>
              <a:rPr lang="ru-RU" sz="225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воспитывать культуру речи.</a:t>
            </a:r>
            <a:endParaRPr lang="ru-RU" sz="22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 с родителями: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863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1238" y="89463"/>
            <a:ext cx="7509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2444" y="797349"/>
            <a:ext cx="1022773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ru-RU" sz="2000" b="1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литературы по теме.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передовым опытом.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наглядно-дидактических пособий, 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материала.</a:t>
            </a:r>
            <a:endParaRPr lang="ru-RU" sz="1600" dirty="0">
              <a:solidFill>
                <a:srgbClr val="38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книжного уголка.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для игр </a:t>
            </a: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 «Значение сказок в жизни ребенка», «Что и как читать ребенку дома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 smtClean="0">
              <a:solidFill>
                <a:srgbClr val="38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sz="2000" b="1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r>
              <a:rPr lang="ru-RU" sz="2000" b="1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русских народных сказок.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сюжетных картин, иллюстраций к сказкам.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 мотивам сказок «Рукавичка», 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«Лесной </a:t>
            </a: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 и 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Проказница </a:t>
            </a: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Мышка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rgbClr val="38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 по мотивам сказки «Два жадных медвежонка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rgbClr val="38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«У медведя во бору», «Лиса на охоте», «Пузырь».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Хороводная игра «По малинку в сад пойдём».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 «Теремок», «Колобок», «Репка», «</a:t>
            </a:r>
            <a:r>
              <a:rPr lang="ru-RU" sz="1600" dirty="0" err="1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(Консультации по теме).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по сказкам.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героев сказок.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000" b="1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sz="2000" b="1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«В гостях у сказки».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рукотворных игрушек для </a:t>
            </a: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перчаточного театра.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проекта.</a:t>
            </a:r>
            <a:endParaRPr lang="ru-RU" sz="1600" dirty="0">
              <a:solidFill>
                <a:srgbClr val="38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30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747" y="252919"/>
            <a:ext cx="113035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Обновится предметно-пространственная развивающая среда (настольный театр «Зимовье», пополнится книжный уголок сказками разных жанров, перчаточный театр);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сформируется устойчивый интерес к сказкам;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ребят повысится познавательная активность,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разовьются </a:t>
            </a:r>
            <a:r>
              <a:rPr lang="ru-RU" sz="24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творческие способности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коммуникативные навыки;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Усовершенствуется связная речь детей и её выразительность;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армонизируются отношения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между взрослыми и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детьми;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будут проявлять чувства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дружбы и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коллективизма.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03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44" y="1535289"/>
            <a:ext cx="6694311" cy="5020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2444" y="90311"/>
            <a:ext cx="10069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по сюжету сказки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«Два жадных медвежонка»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27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009" y="2109114"/>
            <a:ext cx="5928521" cy="4446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0" y="79022"/>
            <a:ext cx="1019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 мотивам сказки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«Рукавичка»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915831"/>
            <a:ext cx="5046133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8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017" y="1146220"/>
            <a:ext cx="7091966" cy="5318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1527" y="128789"/>
            <a:ext cx="9118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«Мишка и мышка»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мотивам сказки «Лесной мишка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роказница Мышка»)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66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098" name="Picture 2" descr="https://sun9-15.userapi.com/impg/vCNFXurpJSnvtSqjwqpKBE805hwYChRaQ_oLXg/T3AbfLvt6SM.jpg?size=1280x958&amp;quality=96&amp;proxy=1&amp;sign=69b0a47553ac82c2db41938d1611eee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85851"/>
            <a:ext cx="7315199" cy="54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4450" y="80010"/>
            <a:ext cx="996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настольного театра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10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434</Words>
  <Application>Microsoft Office PowerPoint</Application>
  <PresentationFormat>Широкоэкранный</PresentationFormat>
  <Paragraphs>77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              Проект               «В гостях у сказки»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50</cp:revision>
  <dcterms:created xsi:type="dcterms:W3CDTF">2021-02-13T15:34:41Z</dcterms:created>
  <dcterms:modified xsi:type="dcterms:W3CDTF">2021-02-18T09:23:15Z</dcterms:modified>
</cp:coreProperties>
</file>