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1" r:id="rId5"/>
    <p:sldId id="273" r:id="rId6"/>
    <p:sldId id="265" r:id="rId7"/>
    <p:sldId id="260" r:id="rId8"/>
    <p:sldId id="258" r:id="rId9"/>
    <p:sldId id="272" r:id="rId10"/>
    <p:sldId id="263" r:id="rId11"/>
    <p:sldId id="262" r:id="rId12"/>
    <p:sldId id="259" r:id="rId13"/>
    <p:sldId id="270" r:id="rId14"/>
    <p:sldId id="268" r:id="rId15"/>
    <p:sldId id="267" r:id="rId16"/>
    <p:sldId id="266" r:id="rId17"/>
    <p:sldId id="269" r:id="rId18"/>
    <p:sldId id="271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4F2D7DA-01B7-4B6A-B68C-5F028DA0B8ED}">
          <p14:sldIdLst>
            <p14:sldId id="256"/>
            <p14:sldId id="264"/>
            <p14:sldId id="257"/>
            <p14:sldId id="261"/>
            <p14:sldId id="273"/>
            <p14:sldId id="265"/>
            <p14:sldId id="260"/>
            <p14:sldId id="258"/>
            <p14:sldId id="272"/>
            <p14:sldId id="263"/>
            <p14:sldId id="262"/>
            <p14:sldId id="259"/>
            <p14:sldId id="270"/>
            <p14:sldId id="268"/>
            <p14:sldId id="267"/>
            <p14:sldId id="266"/>
            <p14:sldId id="269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6" autoAdjust="0"/>
    <p:restoredTop sz="94140" autoAdjust="0"/>
  </p:normalViewPr>
  <p:slideViewPr>
    <p:cSldViewPr snapToGrid="0">
      <p:cViewPr varScale="1">
        <p:scale>
          <a:sx n="66" d="100"/>
          <a:sy n="66" d="100"/>
        </p:scale>
        <p:origin x="2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80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3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758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800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9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50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79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07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04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94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24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2730C-08D3-4985-A4AD-65915D10B008}" type="datetimeFigureOut">
              <a:rPr lang="ru-RU" smtClean="0"/>
              <a:t>24.10.2022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CAD8-D5EC-43BB-AFCC-81B0B7E96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716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abysongs.ru/jenre/pesni-pro-gorod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eatr-skazki.ru/26-stihi-o-gorode-dlya-detey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</a:t>
            </a:r>
            <a:r>
              <a:rPr lang="ru-RU" dirty="0" smtClean="0"/>
              <a:t>роект:</a:t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МОЙ ЛЮБИМЫЙ ГОРОД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32914" y="3962400"/>
            <a:ext cx="4441371" cy="1701799"/>
          </a:xfrm>
        </p:spPr>
        <p:txBody>
          <a:bodyPr>
            <a:normAutofit fontScale="32500" lnSpcReduction="20000"/>
          </a:bodyPr>
          <a:lstStyle/>
          <a:p>
            <a:r>
              <a:rPr lang="ru-RU" sz="7400" b="1" dirty="0" smtClean="0"/>
              <a:t>Подготовили  и реализовали:</a:t>
            </a:r>
          </a:p>
          <a:p>
            <a:r>
              <a:rPr lang="ru-RU" sz="7400" b="1" dirty="0" smtClean="0"/>
              <a:t>Воспитатели 1кк</a:t>
            </a:r>
          </a:p>
          <a:p>
            <a:r>
              <a:rPr lang="ru-RU" sz="7400" b="1" dirty="0" err="1" smtClean="0"/>
              <a:t>Аккузина</a:t>
            </a:r>
            <a:r>
              <a:rPr lang="ru-RU" sz="7400" b="1" dirty="0" smtClean="0"/>
              <a:t> М.Г.</a:t>
            </a:r>
          </a:p>
          <a:p>
            <a:r>
              <a:rPr lang="ru-RU" sz="7400" b="1" dirty="0" smtClean="0"/>
              <a:t>Казанцева В.Г.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88457" y="476032"/>
            <a:ext cx="8679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 smtClean="0"/>
              <a:t>"Детский сад комбинированного вида № 4 "Солнышко"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3" y="3672115"/>
            <a:ext cx="4142372" cy="27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63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Разрезные картинки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71" y="3848419"/>
            <a:ext cx="3446190" cy="25876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63" y="2256069"/>
            <a:ext cx="3138597" cy="4179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07" y="2243395"/>
            <a:ext cx="3148113" cy="419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11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вертушки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259" y="2222133"/>
            <a:ext cx="3179404" cy="43000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13" y="2237868"/>
            <a:ext cx="3216974" cy="42843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88" y="2237868"/>
            <a:ext cx="3228789" cy="430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0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Я по улице гуляю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800" y="2118089"/>
            <a:ext cx="326726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676" y="3806915"/>
            <a:ext cx="3870557" cy="2905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243" y="199571"/>
            <a:ext cx="4301425" cy="322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66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Раскрашивание домика.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7916634" y="2943295"/>
            <a:ext cx="3267532" cy="43513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71" y="2007066"/>
            <a:ext cx="5946099" cy="44642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731" y="130651"/>
            <a:ext cx="4351338" cy="312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38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Прогулки по родному городу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15" y="2077470"/>
            <a:ext cx="2447627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78" y="1883682"/>
            <a:ext cx="3546781" cy="4738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98" y="1690688"/>
            <a:ext cx="3691225" cy="49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65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679" y="1901372"/>
            <a:ext cx="3910642" cy="44885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5" y="1736706"/>
            <a:ext cx="3645581" cy="48709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713" y="1762277"/>
            <a:ext cx="3634014" cy="48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21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28" y="2862828"/>
            <a:ext cx="4557485" cy="34181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80" y="1788772"/>
            <a:ext cx="3369127" cy="4492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707" b="32910"/>
          <a:stretch/>
        </p:blipFill>
        <p:spPr>
          <a:xfrm>
            <a:off x="8244113" y="1734342"/>
            <a:ext cx="3718379" cy="4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342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44" y="3643085"/>
            <a:ext cx="5227159" cy="29402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r="27707" b="42222"/>
          <a:stretch/>
        </p:blipFill>
        <p:spPr>
          <a:xfrm>
            <a:off x="8284936" y="2620962"/>
            <a:ext cx="3718379" cy="3962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1940" b="27619"/>
          <a:stretch/>
        </p:blipFill>
        <p:spPr>
          <a:xfrm>
            <a:off x="5154588" y="725033"/>
            <a:ext cx="3500664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0" y="495867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    </a:t>
            </a:r>
            <a:r>
              <a:rPr lang="ru-RU" sz="4800" b="1" dirty="0" smtClean="0">
                <a:solidFill>
                  <a:srgbClr val="FF0000"/>
                </a:solidFill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056" y="1538515"/>
            <a:ext cx="8849483" cy="497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8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000" y="54836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Продолжительность: </a:t>
            </a:r>
            <a:r>
              <a:rPr lang="ru-RU" dirty="0" smtClean="0"/>
              <a:t>краткосрочный (с 3.10 по 22.10.2022г.).</a:t>
            </a:r>
          </a:p>
          <a:p>
            <a:pPr marL="0" indent="0">
              <a:buNone/>
            </a:pPr>
            <a:r>
              <a:rPr lang="ru-RU" b="1" dirty="0" smtClean="0"/>
              <a:t>Участники:</a:t>
            </a:r>
            <a:r>
              <a:rPr lang="ru-RU" dirty="0" smtClean="0"/>
              <a:t> дети второй  группы раннего возраста «ОДУВАНЧИКИ», воспитатели, родители воспитанников.</a:t>
            </a:r>
          </a:p>
          <a:p>
            <a:pPr marL="0" indent="0">
              <a:buNone/>
            </a:pPr>
            <a:r>
              <a:rPr lang="ru-RU" b="1" dirty="0" smtClean="0"/>
              <a:t>Образовательная область: </a:t>
            </a:r>
            <a:r>
              <a:rPr lang="ru-RU" dirty="0" smtClean="0"/>
              <a:t>познание, коммуникация.</a:t>
            </a:r>
          </a:p>
          <a:p>
            <a:pPr marL="0" indent="0">
              <a:buNone/>
            </a:pPr>
            <a:r>
              <a:rPr lang="ru-RU" b="1" dirty="0" smtClean="0"/>
              <a:t>База проекта : </a:t>
            </a:r>
            <a:r>
              <a:rPr lang="ru-RU" dirty="0" smtClean="0"/>
              <a:t>Муниципальное автономное дошкольное образовательное учреждение "Детский сад комбинированного вида № 4 "Солнышко"</a:t>
            </a:r>
          </a:p>
          <a:p>
            <a:pPr marL="0" indent="0">
              <a:buNone/>
            </a:pPr>
            <a:r>
              <a:rPr lang="ru-RU" b="1" dirty="0" smtClean="0"/>
              <a:t>Вид проекта : </a:t>
            </a:r>
            <a:r>
              <a:rPr lang="ru-RU" dirty="0" smtClean="0"/>
              <a:t>познавательно-информационный, групповой.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210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Актуальность проекта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486" y="79511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Неотъемлемая часть любой системы образования – воспитание патриотизма.</a:t>
            </a:r>
          </a:p>
          <a:p>
            <a:pPr marL="0" indent="0">
              <a:buNone/>
            </a:pPr>
            <a:r>
              <a:rPr lang="ru-RU" dirty="0" smtClean="0"/>
              <a:t>Основы патриотизма начинают формироваться в дошкольном возрасте. Патриотическое воспитание дошкольников включает в себя передачу им знаний, формирование на их основе отношения и организацию доступной возрасту деятельности.</a:t>
            </a:r>
          </a:p>
          <a:p>
            <a:pPr marL="0" indent="0">
              <a:buNone/>
            </a:pPr>
            <a:r>
              <a:rPr lang="ru-RU" dirty="0" smtClean="0"/>
              <a:t>Любовь к Отчизне начинается с любви к своей малой родине — месту, где родился человек и накоплению им социального опыта жизни в своем городе.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05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80" y="381000"/>
            <a:ext cx="10713720" cy="579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Цель:</a:t>
            </a:r>
          </a:p>
          <a:p>
            <a:pPr marL="0" indent="0">
              <a:buNone/>
            </a:pPr>
            <a:r>
              <a:rPr lang="ru-RU" dirty="0" smtClean="0"/>
              <a:t>Формирование нравственно-патриотического отношения и чувства сопричастности к семье, к родному городу,  к природе родного края. Воспитание чувства собственного достоинства как представителя своего города.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Задачи:</a:t>
            </a:r>
          </a:p>
          <a:p>
            <a:pPr marL="0" indent="0">
              <a:buNone/>
            </a:pPr>
            <a:r>
              <a:rPr lang="ru-RU" dirty="0" smtClean="0"/>
              <a:t>- дать знания детям о городе, в котором мы живем;</a:t>
            </a:r>
          </a:p>
          <a:p>
            <a:pPr marL="0" indent="0">
              <a:buNone/>
            </a:pPr>
            <a:r>
              <a:rPr lang="ru-RU" dirty="0" smtClean="0"/>
              <a:t>- воспитывать чувства уважения к профессиям и труду взрослых;</a:t>
            </a:r>
          </a:p>
          <a:p>
            <a:pPr marL="0" indent="0">
              <a:buNone/>
            </a:pPr>
            <a:r>
              <a:rPr lang="ru-RU" dirty="0" smtClean="0"/>
              <a:t>- формировать бережное отношение к природе родного города.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22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914" y="359681"/>
            <a:ext cx="10424886" cy="559117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Для большинства детей, растущих в современном мире, да и взрослых город – это ассоциация с родным домом. Прослушивая песни, собранные в категории «про город», даже самый маленький слушатель начнет чувствовать ностальгию, приятную грусть и тоску по родным краям. Что уж говорить про взрослых, которые в суете насыщенной и ответственной жизни порой и забывают, как важно чувствовать тепло родных мест. Композиции, написанные про город, повествуют о различных историях самых разных людей, которые грезят вернуться в места, считающиеся для них домом. Они описывают улицы, дома, знакомые места, ощущения, которые испытываешь в различных ситуациях. При прослушивании такой песни, если закрыть глаза и именно вслушаться, можно начать видеть перед собой родной дом, что, несомненно, вызовет самую искреннюю улыбку. Данная категория рекомендуется всем – детям и взрослым.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4200" dirty="0" smtClean="0">
                <a:hlinkClick r:id="rId2"/>
              </a:rPr>
              <a:t>Песни про город — слушать детские песни онлайн</a:t>
            </a:r>
            <a:endParaRPr lang="ru-RU" sz="4200" dirty="0" smtClean="0"/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9583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808" y="259139"/>
            <a:ext cx="4752278" cy="62806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02400" y="2023907"/>
            <a:ext cx="4978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тихи о городе для детей.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ленитесь читайте —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Своим детям их.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    Стихи про город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6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Мой город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0" y="2237105"/>
            <a:ext cx="5795099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43" y="1021080"/>
            <a:ext cx="4180339" cy="55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74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Конструирование Домов  города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42" y="2036055"/>
            <a:ext cx="3521217" cy="46895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1" y="2036055"/>
            <a:ext cx="3445749" cy="4589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951" y="2139697"/>
            <a:ext cx="3443397" cy="458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91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6558" y="112485"/>
            <a:ext cx="3926419" cy="5228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2798" t="16297" r="12516" b="21058"/>
          <a:stretch/>
        </p:blipFill>
        <p:spPr>
          <a:xfrm>
            <a:off x="259023" y="112485"/>
            <a:ext cx="3846286" cy="429622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81532" y="2896884"/>
            <a:ext cx="5088296" cy="382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169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414</Words>
  <Application>Microsoft Office PowerPoint</Application>
  <PresentationFormat>Широкоэкранный</PresentationFormat>
  <Paragraphs>41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проект: МОЙ ЛЮБИМЫЙ ГОРОД</vt:lpstr>
      <vt:lpstr>Презентация PowerPoint</vt:lpstr>
      <vt:lpstr>Актуальность проекта. </vt:lpstr>
      <vt:lpstr>Презентация PowerPoint</vt:lpstr>
      <vt:lpstr>Презентация PowerPoint</vt:lpstr>
      <vt:lpstr>Презентация PowerPoint</vt:lpstr>
      <vt:lpstr>Мой город</vt:lpstr>
      <vt:lpstr>Конструирование Домов  города</vt:lpstr>
      <vt:lpstr>Презентация PowerPoint</vt:lpstr>
      <vt:lpstr>Разрезные картинки</vt:lpstr>
      <vt:lpstr>вертушки</vt:lpstr>
      <vt:lpstr>Я по улице гуляю </vt:lpstr>
      <vt:lpstr>Раскрашивание домика.</vt:lpstr>
      <vt:lpstr>Прогулки по родному городу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Мария </cp:lastModifiedBy>
  <cp:revision>10</cp:revision>
  <dcterms:created xsi:type="dcterms:W3CDTF">2022-10-24T07:36:06Z</dcterms:created>
  <dcterms:modified xsi:type="dcterms:W3CDTF">2022-10-24T14:51:16Z</dcterms:modified>
</cp:coreProperties>
</file>