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AD15-4A08-4508-B779-6AA68E028C8A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3253-ECFD-40A4-9C9F-6879C9CFD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10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AD15-4A08-4508-B779-6AA68E028C8A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3253-ECFD-40A4-9C9F-6879C9CFD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18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AD15-4A08-4508-B779-6AA68E028C8A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3253-ECFD-40A4-9C9F-6879C9CFD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4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AD15-4A08-4508-B779-6AA68E028C8A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3253-ECFD-40A4-9C9F-6879C9CFD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887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AD15-4A08-4508-B779-6AA68E028C8A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3253-ECFD-40A4-9C9F-6879C9CFD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47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AD15-4A08-4508-B779-6AA68E028C8A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3253-ECFD-40A4-9C9F-6879C9CFD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897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AD15-4A08-4508-B779-6AA68E028C8A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3253-ECFD-40A4-9C9F-6879C9CFD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82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AD15-4A08-4508-B779-6AA68E028C8A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3253-ECFD-40A4-9C9F-6879C9CFD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8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AD15-4A08-4508-B779-6AA68E028C8A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3253-ECFD-40A4-9C9F-6879C9CFD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73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AD15-4A08-4508-B779-6AA68E028C8A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3253-ECFD-40A4-9C9F-6879C9CFD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39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AD15-4A08-4508-B779-6AA68E028C8A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73253-ECFD-40A4-9C9F-6879C9CFD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9AD15-4A08-4508-B779-6AA68E028C8A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73253-ECFD-40A4-9C9F-6879C9CFD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19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79" y="0"/>
            <a:ext cx="101924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Филимоновские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игрушки-свистульки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Лыкова И. А. </a:t>
            </a:r>
          </a:p>
          <a:p>
            <a:r>
              <a:rPr lang="ru-RU" dirty="0" smtClean="0"/>
              <a:t>Изобразительная деятельность в детском саду</a:t>
            </a:r>
          </a:p>
          <a:p>
            <a:r>
              <a:rPr lang="ru-RU" dirty="0" smtClean="0"/>
              <a:t>Вторая младшая группа</a:t>
            </a:r>
          </a:p>
          <a:p>
            <a:r>
              <a:rPr lang="ru-RU" dirty="0" smtClean="0"/>
              <a:t>Май</a:t>
            </a:r>
          </a:p>
          <a:p>
            <a:r>
              <a:rPr lang="ru-RU" dirty="0" smtClean="0"/>
              <a:t>Неделя 34</a:t>
            </a:r>
            <a:endParaRPr lang="ru-RU" dirty="0"/>
          </a:p>
        </p:txBody>
      </p:sp>
      <p:pic>
        <p:nvPicPr>
          <p:cNvPr id="5" name="Русская народ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93913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4266" y="0"/>
            <a:ext cx="5692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МАДОУ «Детский сад комбинированного вида№4 «Солнышко»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529589" y="5918847"/>
            <a:ext cx="566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 презентации: Казанцева В. Г. – воспитатель (СЗД)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42456" y="6679980"/>
            <a:ext cx="224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112913" y="6490952"/>
            <a:ext cx="224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Арамиль - 2018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1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267" t="29931" r="18170" b="7253"/>
          <a:stretch/>
        </p:blipFill>
        <p:spPr>
          <a:xfrm>
            <a:off x="1407108" y="139587"/>
            <a:ext cx="9377783" cy="6261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4838" y="6400802"/>
            <a:ext cx="730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Село Филимоново Тульской области – родина </a:t>
            </a:r>
            <a:r>
              <a:rPr lang="ru-RU" dirty="0" err="1" smtClean="0"/>
              <a:t>филимоновской</a:t>
            </a:r>
            <a:r>
              <a:rPr lang="ru-RU" dirty="0" smtClean="0"/>
              <a:t> игрушки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3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3701" y="110170"/>
            <a:ext cx="780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Это не простые игрушки, а расписные, и называются они </a:t>
            </a:r>
            <a:r>
              <a:rPr lang="ru-RU" dirty="0" err="1" smtClean="0"/>
              <a:t>филимоновские</a:t>
            </a:r>
            <a:r>
              <a:rPr lang="ru-RU" dirty="0" smtClean="0"/>
              <a:t> игрушки-свистульки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656" y="1889392"/>
            <a:ext cx="6219825" cy="4667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05" y="1470579"/>
            <a:ext cx="3000375" cy="5238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154" y="1364020"/>
            <a:ext cx="4533900" cy="4533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411" y="775350"/>
            <a:ext cx="1461300" cy="2101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366" y="1344299"/>
            <a:ext cx="1428750" cy="1428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8584" y="237097"/>
            <a:ext cx="2253846" cy="225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9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084" y="228064"/>
            <a:ext cx="19413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Делают такие игрушки из глины, а глину выкапывают из земли. Эта глина мягкая, рукам послушная и цветная – белая, красная, розовая, жёлтая, оранжевая и даже чёрная.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84" y="4107414"/>
            <a:ext cx="3232920" cy="2122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218" y="588672"/>
            <a:ext cx="2857500" cy="2247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540" y="4249242"/>
            <a:ext cx="3929666" cy="1839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194" y="3990016"/>
            <a:ext cx="3735156" cy="26005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967" y="220532"/>
            <a:ext cx="4315573" cy="350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6" y="197207"/>
            <a:ext cx="8618113" cy="6463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124" y="605307"/>
            <a:ext cx="267880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     Все игрушки забавные, высокие, весёлые и такие вытянутые, будто они всегда чему-то удивляются, да так удивляются, то все на длинношеих жирафов похожи.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Все они - не простые игрушки, а свистульки.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У барышень свистки спрятаны в кувшины, у петушков – под хвост, у мишек – под лапу… И во все игрушки можно посвистеть.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18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1" y="489397"/>
            <a:ext cx="195758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ещё такие игрушки называют расписными, потому что они расписаны яркими узорами. Украшают их чаще  всего цветными полосками, ёлочками, пятнышками, простыми ягодками и цветами, похожими на солнце. И краски берут яркие, летние, солнечные.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3" y="39211"/>
            <a:ext cx="9051222" cy="6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6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0" name="Picture 2" descr="https://zooclub.ru/attach/fotogal/anima/58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427" y="3700944"/>
            <a:ext cx="2485444" cy="297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7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207</Words>
  <Application>Microsoft Office PowerPoint</Application>
  <PresentationFormat>Широкоэкранный</PresentationFormat>
  <Paragraphs>16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Филимоновские  игрушки-свистульки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Vera</dc:creator>
  <cp:lastModifiedBy>Vera</cp:lastModifiedBy>
  <cp:revision>12</cp:revision>
  <dcterms:created xsi:type="dcterms:W3CDTF">2018-05-07T10:24:36Z</dcterms:created>
  <dcterms:modified xsi:type="dcterms:W3CDTF">2018-05-12T12:37:02Z</dcterms:modified>
</cp:coreProperties>
</file>