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43DD-4E05-4902-BC3C-F92E724BA248}" type="datetimeFigureOut">
              <a:rPr lang="ru-RU" smtClean="0"/>
              <a:t>10.11.2018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A4F9-0F3B-4C1F-A618-BCC251DCB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519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43DD-4E05-4902-BC3C-F92E724BA248}" type="datetimeFigureOut">
              <a:rPr lang="ru-RU" smtClean="0"/>
              <a:t>10.11.2018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A4F9-0F3B-4C1F-A618-BCC251DCB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0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43DD-4E05-4902-BC3C-F92E724BA248}" type="datetimeFigureOut">
              <a:rPr lang="ru-RU" smtClean="0"/>
              <a:t>10.11.2018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A4F9-0F3B-4C1F-A618-BCC251DCB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75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43DD-4E05-4902-BC3C-F92E724BA248}" type="datetimeFigureOut">
              <a:rPr lang="ru-RU" smtClean="0"/>
              <a:t>10.11.2018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A4F9-0F3B-4C1F-A618-BCC251DCB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478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43DD-4E05-4902-BC3C-F92E724BA248}" type="datetimeFigureOut">
              <a:rPr lang="ru-RU" smtClean="0"/>
              <a:t>10.11.2018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A4F9-0F3B-4C1F-A618-BCC251DCB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41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43DD-4E05-4902-BC3C-F92E724BA248}" type="datetimeFigureOut">
              <a:rPr lang="ru-RU" smtClean="0"/>
              <a:t>10.11.2018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A4F9-0F3B-4C1F-A618-BCC251DCB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571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43DD-4E05-4902-BC3C-F92E724BA248}" type="datetimeFigureOut">
              <a:rPr lang="ru-RU" smtClean="0"/>
              <a:t>10.11.2018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A4F9-0F3B-4C1F-A618-BCC251DCB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355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43DD-4E05-4902-BC3C-F92E724BA248}" type="datetimeFigureOut">
              <a:rPr lang="ru-RU" smtClean="0"/>
              <a:t>10.11.2018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A4F9-0F3B-4C1F-A618-BCC251DCB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88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43DD-4E05-4902-BC3C-F92E724BA248}" type="datetimeFigureOut">
              <a:rPr lang="ru-RU" smtClean="0"/>
              <a:t>10.11.2018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A4F9-0F3B-4C1F-A618-BCC251DCB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181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43DD-4E05-4902-BC3C-F92E724BA248}" type="datetimeFigureOut">
              <a:rPr lang="ru-RU" smtClean="0"/>
              <a:t>10.11.2018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A4F9-0F3B-4C1F-A618-BCC251DCB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416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43DD-4E05-4902-BC3C-F92E724BA248}" type="datetimeFigureOut">
              <a:rPr lang="ru-RU" smtClean="0"/>
              <a:t>10.11.2018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A4F9-0F3B-4C1F-A618-BCC251DCB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49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543DD-4E05-4902-BC3C-F92E724BA248}" type="datetimeFigureOut">
              <a:rPr lang="ru-RU" smtClean="0"/>
              <a:t>10.11.2018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5A4F9-0F3B-4C1F-A618-BCC251DCB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7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40176"/>
            <a:ext cx="9440888" cy="49776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«Тучи по небу бежали»</a:t>
            </a:r>
            <a:endParaRPr lang="ru-RU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65809" y="3712317"/>
            <a:ext cx="4460382" cy="1655762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Лыкова И. А.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Средняя группа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Ноябрь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Неделя 9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3961" y="1609859"/>
            <a:ext cx="5872765" cy="412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Аппликация-мозаика с элементами рисования</a:t>
            </a:r>
            <a:endParaRPr lang="ru-RU" sz="20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897746" y="122744"/>
            <a:ext cx="646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МАДОУ «Детский сад комбинированного вида №4 «Солнышко»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207618" y="6027313"/>
            <a:ext cx="564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Автор презентации: Казанцева В. Г. – воспитатель (СЗД)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81093" y="6396645"/>
            <a:ext cx="2472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bg1"/>
                </a:solidFill>
              </a:rPr>
              <a:t>Арамиль - 2018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0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ал дожд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49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06" y="2509934"/>
            <a:ext cx="2508258" cy="35490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637" y="896849"/>
            <a:ext cx="3346045" cy="5022761"/>
          </a:xfrm>
          <a:prstGeom prst="rect">
            <a:avLst/>
          </a:prstGeom>
        </p:spPr>
      </p:pic>
      <p:pic>
        <p:nvPicPr>
          <p:cNvPr id="1026" name="Picture 2" descr="http://www.playcast.ru/uploads/2012/04/15/328478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153" y="3408229"/>
            <a:ext cx="4875981" cy="307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103" y="6077634"/>
            <a:ext cx="3026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Дождь отдельными каплями</a:t>
            </a:r>
          </a:p>
          <a:p>
            <a:pPr algn="ctr"/>
            <a:r>
              <a:rPr lang="ru-RU" dirty="0"/>
              <a:t>и</a:t>
            </a:r>
            <a:r>
              <a:rPr lang="ru-RU" dirty="0" smtClean="0"/>
              <a:t>зображаем </a:t>
            </a:r>
            <a:r>
              <a:rPr lang="ru-RU" b="1" dirty="0" smtClean="0"/>
              <a:t>штрихами.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83243" y="5940380"/>
            <a:ext cx="3346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Дождевые струйки</a:t>
            </a:r>
          </a:p>
          <a:p>
            <a:pPr algn="ctr"/>
            <a:r>
              <a:rPr lang="ru-RU" dirty="0"/>
              <a:t>и</a:t>
            </a:r>
            <a:r>
              <a:rPr lang="ru-RU" dirty="0" smtClean="0"/>
              <a:t>зображаем </a:t>
            </a:r>
            <a:r>
              <a:rPr lang="ru-RU" b="1" dirty="0" smtClean="0"/>
              <a:t>прямыми или косыми линиями.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285241" y="6400800"/>
            <a:ext cx="451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Дождь «стеной» изображаем </a:t>
            </a:r>
            <a:r>
              <a:rPr lang="ru-RU" b="1" dirty="0" smtClean="0"/>
              <a:t>тушёвкой.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5638" y="170832"/>
            <a:ext cx="270789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u="sng" dirty="0" smtClean="0"/>
              <a:t>Кукла Фёкла</a:t>
            </a:r>
          </a:p>
          <a:p>
            <a:r>
              <a:rPr lang="ru-RU" dirty="0" smtClean="0"/>
              <a:t>Тучи по небу бежали,</a:t>
            </a:r>
          </a:p>
          <a:p>
            <a:r>
              <a:rPr lang="ru-RU" dirty="0" smtClean="0"/>
              <a:t>Тучи солнышку мешали.</a:t>
            </a:r>
          </a:p>
          <a:p>
            <a:r>
              <a:rPr lang="ru-RU" dirty="0" smtClean="0"/>
              <a:t>Рос грибок,</a:t>
            </a:r>
          </a:p>
          <a:p>
            <a:r>
              <a:rPr lang="ru-RU" dirty="0" smtClean="0"/>
              <a:t>И цвёл цветок,</a:t>
            </a:r>
          </a:p>
          <a:p>
            <a:r>
              <a:rPr lang="ru-RU" dirty="0" smtClean="0"/>
              <a:t>И с цветком играл щенок,</a:t>
            </a:r>
          </a:p>
          <a:p>
            <a:r>
              <a:rPr lang="ru-RU" dirty="0" smtClean="0"/>
              <a:t>И сидела около</a:t>
            </a:r>
          </a:p>
          <a:p>
            <a:r>
              <a:rPr lang="ru-RU" dirty="0" smtClean="0"/>
              <a:t>Чья-то кукла Фёкла.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629288" y="170831"/>
            <a:ext cx="27582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Струйки с неба побежали.</a:t>
            </a:r>
          </a:p>
          <a:p>
            <a:r>
              <a:rPr lang="ru-RU" dirty="0" smtClean="0"/>
              <a:t>Стёкла в доме задрожали.</a:t>
            </a:r>
          </a:p>
          <a:p>
            <a:r>
              <a:rPr lang="ru-RU" dirty="0" smtClean="0"/>
              <a:t>Мок цветок,</a:t>
            </a:r>
          </a:p>
          <a:p>
            <a:r>
              <a:rPr lang="ru-RU" dirty="0" smtClean="0"/>
              <a:t>И мок грибок,</a:t>
            </a:r>
          </a:p>
          <a:p>
            <a:r>
              <a:rPr lang="ru-RU" dirty="0" smtClean="0"/>
              <a:t>Мок щенок,</a:t>
            </a:r>
          </a:p>
          <a:p>
            <a:r>
              <a:rPr lang="ru-RU" dirty="0" smtClean="0"/>
              <a:t>И мокла</a:t>
            </a:r>
          </a:p>
          <a:p>
            <a:r>
              <a:rPr lang="ru-RU" dirty="0" smtClean="0"/>
              <a:t>Чья-то кукла Фёкла.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753868" y="0"/>
            <a:ext cx="28045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Возле дома,</a:t>
            </a:r>
          </a:p>
          <a:p>
            <a:r>
              <a:rPr lang="ru-RU" dirty="0" smtClean="0"/>
              <a:t>У крылечка,</a:t>
            </a:r>
          </a:p>
          <a:p>
            <a:r>
              <a:rPr lang="ru-RU" dirty="0" smtClean="0"/>
              <a:t>Скачут капли,</a:t>
            </a:r>
          </a:p>
          <a:p>
            <a:r>
              <a:rPr lang="ru-RU" dirty="0" smtClean="0"/>
              <a:t>Льётся речка…</a:t>
            </a:r>
          </a:p>
          <a:p>
            <a:r>
              <a:rPr lang="ru-RU" dirty="0" smtClean="0"/>
              <a:t>Дождь цветку умыл глазок.</a:t>
            </a:r>
          </a:p>
          <a:p>
            <a:r>
              <a:rPr lang="ru-RU" dirty="0" smtClean="0"/>
              <a:t>Он грибу расти помог.</a:t>
            </a:r>
          </a:p>
          <a:p>
            <a:r>
              <a:rPr lang="ru-RU" dirty="0" smtClean="0"/>
              <a:t>С головы до самых ног</a:t>
            </a:r>
          </a:p>
          <a:p>
            <a:r>
              <a:rPr lang="ru-RU" dirty="0" smtClean="0"/>
              <a:t>Стал пушистее щенок,</a:t>
            </a:r>
          </a:p>
          <a:p>
            <a:r>
              <a:rPr lang="ru-RU" dirty="0" smtClean="0"/>
              <a:t>И сидела сохла</a:t>
            </a:r>
          </a:p>
          <a:p>
            <a:r>
              <a:rPr lang="ru-RU" dirty="0" smtClean="0"/>
              <a:t>Чья-то кукла Фёкла.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</a:t>
            </a:r>
            <a:r>
              <a:rPr lang="ru-RU" b="1" i="1" dirty="0" smtClean="0"/>
              <a:t>Л. </a:t>
            </a:r>
            <a:r>
              <a:rPr lang="ru-RU" b="1" i="1" dirty="0" err="1" smtClean="0"/>
              <a:t>Мезинов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999123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10" y="346345"/>
            <a:ext cx="7868992" cy="61653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84902" y="-103030"/>
            <a:ext cx="3953814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Как сделана эта необычная туча?</a:t>
            </a:r>
          </a:p>
          <a:p>
            <a:endParaRPr lang="ru-RU" dirty="0"/>
          </a:p>
          <a:p>
            <a:r>
              <a:rPr lang="ru-RU" b="1" i="1" dirty="0" smtClean="0"/>
              <a:t>Новый способ: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Все полоски разрезаем на мелкие кусочки;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Складываем кусочки отдельными кучками или перемешиваем все вместе (показать поочерёдно оба варианта);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Синим карандашом рисуем большую тучу;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Покрываем клеем верхнюю часть тучи и быстро выкладываем самые светлые мелкие кусочки (серые или белые); потом покрываем клеем среднюю часть тучи и быстро выкладываем кусочки сиреневого или серого цвета; затем покрываем клеем нижнюю часть тучи и выкладываем кусочки синего цвета;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Рисуем карандашами капельки дождя штрихами или приклеиваем кусочки бумаги синего или голубого цвета.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085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2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261</Words>
  <Application>Microsoft Office PowerPoint</Application>
  <PresentationFormat>Широкоэкранный</PresentationFormat>
  <Paragraphs>48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</vt:lpstr>
      <vt:lpstr>Тема Office</vt:lpstr>
      <vt:lpstr>«Тучи по небу бежали»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Vera</dc:creator>
  <cp:lastModifiedBy>Vera</cp:lastModifiedBy>
  <cp:revision>9</cp:revision>
  <dcterms:created xsi:type="dcterms:W3CDTF">2018-11-08T17:29:15Z</dcterms:created>
  <dcterms:modified xsi:type="dcterms:W3CDTF">2018-11-10T17:23:12Z</dcterms:modified>
</cp:coreProperties>
</file>