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8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1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6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1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25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08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71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1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92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0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5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6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2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1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9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45DC7A-F279-4DBD-8601-A031A4184AD8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5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95767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Снегурушка и лиса.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Русская народная сказка.</a:t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89376" y="0"/>
            <a:ext cx="705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МАДОУ «Детский сад №4 «Солнышко»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08618" y="5465536"/>
            <a:ext cx="505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презентации</a:t>
            </a:r>
            <a:r>
              <a:rPr lang="ru-RU" dirty="0" smtClean="0"/>
              <a:t>: Казанцева В. Г. (СЗД)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05745" y="6411937"/>
            <a:ext cx="500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Арамиль – 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mGoQb2UiBig/VC00jnM8tdI/AAAAAAAAHQQ/zZaVzvftIjs/s160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7" y="396609"/>
            <a:ext cx="6811569" cy="59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55875" y="1188900"/>
            <a:ext cx="355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Ж</a:t>
            </a:r>
            <a:r>
              <a:rPr lang="ru-RU" dirty="0" smtClean="0">
                <a:effectLst/>
              </a:rPr>
              <a:t>ил да был старик со старухой. У них была внучка Снегурушка.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4c1MjWf9SsQ/VC00jbmBw-I/AAAAAAAAHQM/eKPfJyJvPow/s1600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9" y="134675"/>
            <a:ext cx="4592695" cy="64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7748" y="598708"/>
            <a:ext cx="4660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Пошла она летом с подружками по ягоды. Ходят по лесу, собирают ягоды. Деревцо за деревцо, кустик за кустик. И отстала Снегурушка от подруг.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67748" y="1799037"/>
            <a:ext cx="47042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Они аукали ее, аукали, но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 не слыхала.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Уже стало темно, подружки пошли домой.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 как увидела, что осталась одна, влезла на дерево и стала горько плакать да припевать: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Ау! Ау!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Ау! Ау! голубушка!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 дедушки, у бабушки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Была внучка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;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Ее подружки в лес заманили,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Заманивши — покинули.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7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WWFjifl88MY/VC00kTE1ViI/AAAAAAAAHRA/6lQpHEtqG7U/s160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3" y="114892"/>
            <a:ext cx="4757948" cy="664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88840" y="666387"/>
            <a:ext cx="3056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</a:rPr>
              <a:t>Идет медведь и спрашивает: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03571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— О чем ты,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 плачешь?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Как мне, батюшка-</a:t>
            </a:r>
            <a:r>
              <a:rPr lang="ru-RU" dirty="0" err="1" smtClean="0">
                <a:effectLst/>
              </a:rPr>
              <a:t>медведушка</a:t>
            </a:r>
            <a:r>
              <a:rPr lang="ru-RU" dirty="0" smtClean="0">
                <a:effectLst/>
              </a:rPr>
              <a:t>, не плакать? Я одна у дедушки, у бабушки внучка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. Меня подружки в лес заманили, заманивши — покинули.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Сойди, я тебя отнесу домой.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Нет. Я тебя боюсь, ты меня съешь!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Медведь ушел от нее. Она опять заплакала, </a:t>
            </a:r>
            <a:r>
              <a:rPr lang="ru-RU" dirty="0" err="1" smtClean="0">
                <a:effectLst/>
              </a:rPr>
              <a:t>заприпевала</a:t>
            </a:r>
            <a:r>
              <a:rPr lang="ru-RU" dirty="0" smtClean="0">
                <a:effectLst/>
              </a:rPr>
              <a:t>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Ау! Ау!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Ау! Ау! голубушка!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2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7HrgB_uch5s/VC00ktPK8fI/AAAAAAAAHQc/YVSFLh1yWAA/s1600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1" y="158960"/>
            <a:ext cx="4746931" cy="6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0" y="706233"/>
            <a:ext cx="123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</a:rPr>
              <a:t>Идет волк: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07556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— О чем ты,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 плачешь?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Как мне, серый волк, не плакать, меня подружки в лес заманили, заманивши — покинули.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Сойди, я тебя отнесу домой.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Нет. Ты меня съешь!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Волк ушел, а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 опять заплакала, </a:t>
            </a:r>
            <a:r>
              <a:rPr lang="ru-RU" dirty="0" err="1" smtClean="0">
                <a:effectLst/>
              </a:rPr>
              <a:t>заприпевала</a:t>
            </a:r>
            <a:r>
              <a:rPr lang="ru-RU" dirty="0" smtClean="0">
                <a:effectLst/>
              </a:rPr>
              <a:t>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Ау! Ау!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Ау! Ау! голубушка!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RxjYkAKJD6s/VC00lHSqjyI/AAAAAAAAHQg/OqIW40_6T8g/s1600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9" y="114893"/>
            <a:ext cx="4768964" cy="66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8824" y="567235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</a:rPr>
              <a:t>Идет лисица: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98824" y="107557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— Чего ты,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 плачешь?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Как мне, Лиса-</a:t>
            </a:r>
            <a:r>
              <a:rPr lang="ru-RU" dirty="0" err="1" smtClean="0">
                <a:effectLst/>
              </a:rPr>
              <a:t>олисава</a:t>
            </a:r>
            <a:r>
              <a:rPr lang="ru-RU" dirty="0" smtClean="0">
                <a:effectLst/>
              </a:rPr>
              <a:t>, не плакать? Меня подружки в лес заманили, заманивши — покинули.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Сойди, я тебя отнесу.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5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Qyw4q4IYbAY/VC00ltT-X4I/AAAAAAAAHQk/KcQzVqCI3d0/s1600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38374"/>
            <a:ext cx="7139993" cy="64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1697" y="608137"/>
            <a:ext cx="45205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 сошла, села на спину к лисице, и та помчалась с нею. Прибежала к дому и стала хвостом стучаться в калитку.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Кто там?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Лиса отвечает: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Я принесла вашу внучку </a:t>
            </a:r>
            <a:r>
              <a:rPr lang="ru-RU" b="1" dirty="0" err="1" smtClean="0">
                <a:effectLst/>
              </a:rPr>
              <a:t>Снегурушку</a:t>
            </a:r>
            <a:r>
              <a:rPr lang="ru-RU" dirty="0" smtClean="0">
                <a:effectLst/>
              </a:rPr>
              <a:t>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Ах ты наша милая, дорогая Лиса-</a:t>
            </a:r>
            <a:r>
              <a:rPr lang="ru-RU" dirty="0" err="1" smtClean="0">
                <a:effectLst/>
              </a:rPr>
              <a:t>олисава</a:t>
            </a:r>
            <a:r>
              <a:rPr lang="ru-RU" dirty="0" smtClean="0">
                <a:effectLst/>
              </a:rPr>
              <a:t>! Войди к нам в избу. Где нам тебя посадить? Чем нам тебя угостить?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4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eGBaEjWTHi8/VC00lx_TsqI/AAAAAAAAHQo/8uCaYb82564/s1600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7" y="147943"/>
            <a:ext cx="4779981" cy="66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5610" y="11495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Принесли молока, яиц, творогу и стали лисицу потчевать за ее услугу. А потом простились и дали ей на дорогу еще курочку.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6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Конец</a:t>
            </a:r>
            <a:endParaRPr lang="ru-RU" sz="160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8194" name="Picture 2" descr="http://wolna-polska.pl/wp-content/uploads/2015/09/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1" y="3130376"/>
            <a:ext cx="4916630" cy="33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25</TotalTime>
  <Words>176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Капля</vt:lpstr>
      <vt:lpstr>Снегурушка и лиса.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Снегурушка и лиса. </dc:title>
  <dc:creator>234213</dc:creator>
  <cp:lastModifiedBy>Vera</cp:lastModifiedBy>
  <cp:revision>4</cp:revision>
  <dcterms:created xsi:type="dcterms:W3CDTF">2015-12-08T19:27:13Z</dcterms:created>
  <dcterms:modified xsi:type="dcterms:W3CDTF">2017-12-08T16:55:44Z</dcterms:modified>
</cp:coreProperties>
</file>