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5" r:id="rId4"/>
    <p:sldId id="257" r:id="rId5"/>
    <p:sldId id="265" r:id="rId6"/>
    <p:sldId id="281" r:id="rId7"/>
    <p:sldId id="279" r:id="rId8"/>
    <p:sldId id="286" r:id="rId9"/>
    <p:sldId id="273" r:id="rId10"/>
    <p:sldId id="268" r:id="rId11"/>
    <p:sldId id="274" r:id="rId12"/>
    <p:sldId id="280" r:id="rId13"/>
    <p:sldId id="258" r:id="rId14"/>
    <p:sldId id="259" r:id="rId15"/>
    <p:sldId id="270" r:id="rId16"/>
    <p:sldId id="28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6D82-02C1-42C0-AC05-9D6F706CE24E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43CC-0314-40F3-80B0-3DBCAC7DD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8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6D82-02C1-42C0-AC05-9D6F706CE24E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43CC-0314-40F3-80B0-3DBCAC7DD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9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6D82-02C1-42C0-AC05-9D6F706CE24E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43CC-0314-40F3-80B0-3DBCAC7DD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4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6D82-02C1-42C0-AC05-9D6F706CE24E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43CC-0314-40F3-80B0-3DBCAC7DD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6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6D82-02C1-42C0-AC05-9D6F706CE24E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43CC-0314-40F3-80B0-3DBCAC7DD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9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6D82-02C1-42C0-AC05-9D6F706CE24E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43CC-0314-40F3-80B0-3DBCAC7DD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6D82-02C1-42C0-AC05-9D6F706CE24E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43CC-0314-40F3-80B0-3DBCAC7DD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6D82-02C1-42C0-AC05-9D6F706CE24E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43CC-0314-40F3-80B0-3DBCAC7DD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7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6D82-02C1-42C0-AC05-9D6F706CE24E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43CC-0314-40F3-80B0-3DBCAC7DD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2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6D82-02C1-42C0-AC05-9D6F706CE24E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43CC-0314-40F3-80B0-3DBCAC7DD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3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6D82-02C1-42C0-AC05-9D6F706CE24E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43CC-0314-40F3-80B0-3DBCAC7DD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59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F6D82-02C1-42C0-AC05-9D6F706CE24E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843CC-0314-40F3-80B0-3DBCAC7DD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3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24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5515" y="1409074"/>
            <a:ext cx="6651587" cy="1847967"/>
          </a:xfrm>
        </p:spPr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</a:rPr>
              <a:t>Портфолио дошкольника</a:t>
            </a:r>
            <a:endParaRPr lang="ru-RU" b="1" i="1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4896" y="3602038"/>
            <a:ext cx="3533104" cy="1655762"/>
          </a:xfrm>
        </p:spPr>
        <p:txBody>
          <a:bodyPr/>
          <a:lstStyle/>
          <a:p>
            <a:r>
              <a:rPr lang="ru-RU" dirty="0" smtClean="0"/>
              <a:t>Консультация для родителей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380000">
            <a:off x="3357908" y="1144222"/>
            <a:ext cx="2156569" cy="3040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4484973"/>
            <a:ext cx="566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 презентации: </a:t>
            </a:r>
            <a:r>
              <a:rPr lang="ru-RU" dirty="0" smtClean="0"/>
              <a:t>Казанцева В. Г. – воспитатель (СЗД)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83013" y="459053"/>
            <a:ext cx="5456420" cy="374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МАДОУ «Детский сад №4 «Солнышко»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46557" y="36240"/>
            <a:ext cx="335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Арамиль - 2018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32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9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580" y="611747"/>
            <a:ext cx="8242478" cy="6065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2393" y="0"/>
            <a:ext cx="511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Генеалогическое древо семьи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1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98524" y="230471"/>
            <a:ext cx="6065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6 раздел: «Портрет моего ребёнка».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Словесное описание характера своего ребёнка. Лучше всего, на мой взгляд, этот раздел делать при поступлении в детский сад и перед выпуском в школу. Так можно увидеть изменения характера ребёнка.</a:t>
            </a: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https://www.maam.ru/upload/blogs/detsad-188952-1458322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1" y="236125"/>
            <a:ext cx="4712639" cy="62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maam.ru/upload/blogs/detsad-188952-14583225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98" y="1822629"/>
            <a:ext cx="64293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5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92" y="1004341"/>
            <a:ext cx="3695294" cy="52240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68278" y="225287"/>
            <a:ext cx="5777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7 раздел: «Мои достижения».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Этот раздел предназначен для различных грамот и дипломов ребёнка.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630" y="1466237"/>
            <a:ext cx="3494526" cy="46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9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16958" y="172620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8 раздел: «Моё творчество».</a:t>
            </a:r>
          </a:p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Этот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раздел самый важный для ребёнка. Здесь можно увидеть 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его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успехи, выраженные в продуктивной деятельности.</a:t>
            </a:r>
            <a:endParaRPr lang="ru-RU" dirty="0"/>
          </a:p>
        </p:txBody>
      </p:sp>
      <p:pic>
        <p:nvPicPr>
          <p:cNvPr id="8194" name="Picture 2" descr="https://www.maam.ru/upload/blogs/detsad-188952-14583228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82" y="1372949"/>
            <a:ext cx="64293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99569" y="61925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Весь материал в портфолио необходимо раскладывать в хронологическом порядке, по группам.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639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5" y="939706"/>
            <a:ext cx="3833138" cy="5418944"/>
          </a:xfrm>
          <a:prstGeom prst="rect">
            <a:avLst/>
          </a:prstGeom>
        </p:spPr>
      </p:pic>
      <p:pic>
        <p:nvPicPr>
          <p:cNvPr id="9218" name="Picture 2" descr="https://www.maam.ru/upload/blogs/detsad-188952-14583231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27" y="1539000"/>
            <a:ext cx="64293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9127" y="231820"/>
            <a:ext cx="6297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этот раздел вносятся фото и рассказы детей о посещении ими театра, зоопарка, цирка и т. д.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1906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395" y="0"/>
            <a:ext cx="4791209" cy="68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67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84026" y="703424"/>
            <a:ext cx="100434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Tahoma" panose="020B0604030504040204" pitchFamily="34" charset="0"/>
              </a:rPr>
              <a:t>           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Портфолио</a:t>
            </a:r>
            <a:r>
              <a:rPr lang="ru-RU" sz="2400" dirty="0" smtClean="0">
                <a:solidFill>
                  <a:srgbClr val="444444"/>
                </a:solidFill>
                <a:latin typeface="Tahoma" panose="020B0604030504040204" pitchFamily="34" charset="0"/>
              </a:rPr>
              <a:t> </a:t>
            </a:r>
            <a:r>
              <a:rPr lang="ru-RU" sz="2400" dirty="0">
                <a:solidFill>
                  <a:srgbClr val="444444"/>
                </a:solidFill>
                <a:latin typeface="Tahoma" panose="020B0604030504040204" pitchFamily="34" charset="0"/>
              </a:rPr>
              <a:t>для детского сада представляет собой, по сути, папку, в которой собрана информация о ребенке</a:t>
            </a:r>
            <a:r>
              <a:rPr lang="ru-RU" sz="2400" dirty="0" smtClean="0">
                <a:solidFill>
                  <a:srgbClr val="444444"/>
                </a:solidFill>
                <a:latin typeface="Tahoma" panose="020B0604030504040204" pitchFamily="34" charset="0"/>
              </a:rPr>
              <a:t>.</a:t>
            </a:r>
          </a:p>
          <a:p>
            <a:r>
              <a:rPr lang="ru-RU" sz="2400" dirty="0" smtClean="0">
                <a:solidFill>
                  <a:srgbClr val="444444"/>
                </a:solidFill>
                <a:latin typeface="Tahoma" panose="020B0604030504040204" pitchFamily="34" charset="0"/>
              </a:rPr>
              <a:t>Информация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предоставляется родителями при помощи воспитателя. </a:t>
            </a:r>
          </a:p>
          <a:p>
            <a:endParaRPr lang="ru-RU" sz="2400" dirty="0" smtClean="0">
              <a:solidFill>
                <a:srgbClr val="444444"/>
              </a:solidFill>
              <a:latin typeface="Tahoma" panose="020B0604030504040204" pitchFamily="34" charset="0"/>
            </a:endParaRPr>
          </a:p>
          <a:p>
            <a:r>
              <a:rPr lang="ru-RU" sz="2400" dirty="0" smtClean="0">
                <a:solidFill>
                  <a:srgbClr val="444444"/>
                </a:solidFill>
                <a:latin typeface="Tahoma" panose="020B0604030504040204" pitchFamily="34" charset="0"/>
              </a:rPr>
              <a:t>          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Цель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создания </a:t>
            </a:r>
            <a:r>
              <a:rPr lang="ru-RU" sz="2400" dirty="0">
                <a:solidFill>
                  <a:srgbClr val="444444"/>
                </a:solidFill>
                <a:latin typeface="Tahoma" panose="020B0604030504040204" pitchFamily="34" charset="0"/>
              </a:rPr>
              <a:t>портфолио — сохранить самые значительные моменты жизни малыша, его победы и успехи, какие-то положительные впечатления, вызвавшие бурю эмоций, записи о каких-то «словарных изысканиях», столь свойственных дошкольникам, возможно, фотографии поделок, лучшие рисунки и многое другое.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84026" y="4888707"/>
            <a:ext cx="9413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44444"/>
                </a:solidFill>
                <a:latin typeface="Tahoma" panose="020B0604030504040204" pitchFamily="34" charset="0"/>
              </a:rPr>
              <a:t>Кроме того, идея создать детское портфолио –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отличный способ проводить больше времени с ребенком, наблюдать и фиксировать каждое «событие» в его еще столь недолгой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жизни.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700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242" name="Picture 2" descr="https://www.maam.ru/upload/blogs/detsad-188952-14583207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02" y="862885"/>
            <a:ext cx="64293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46265" y="862885"/>
            <a:ext cx="39151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           </a:t>
            </a:r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prstClr val="black"/>
                </a:solidFill>
              </a:rPr>
              <a:t>Эта папка для ребёнка будет самой интересной книгой о самом себе.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prstClr val="black"/>
                </a:solidFill>
              </a:rPr>
              <a:t>Она поможет воспитателю побольше узнать о внутреннем и внешнем мире ребёнка.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prstClr val="black"/>
                </a:solidFill>
              </a:rPr>
              <a:t>Для родителей будет лишним поводом пообщаться, заняться совместным творчеством </a:t>
            </a:r>
            <a:r>
              <a:rPr lang="ru-RU" smtClean="0">
                <a:solidFill>
                  <a:prstClr val="black"/>
                </a:solidFill>
              </a:rPr>
              <a:t>с ребёнком.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Все папки с портфолио детей можно будет хранить на полочке в раздевалке или дома (по желанию ). </a:t>
            </a:r>
          </a:p>
        </p:txBody>
      </p:sp>
    </p:spTree>
    <p:extLst>
      <p:ext uri="{BB962C8B-B14F-4D97-AF65-F5344CB8AC3E}">
        <p14:creationId xmlns:p14="http://schemas.microsoft.com/office/powerpoint/2010/main" val="361544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up/datai/67780/0005-005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9277" cy="6858000"/>
          </a:xfrm>
          <a:prstGeom prst="rect">
            <a:avLst/>
          </a:prstGeom>
        </p:spPr>
      </p:pic>
      <p:pic>
        <p:nvPicPr>
          <p:cNvPr id="1026" name="Picture 2" descr="https://www.maam.ru/upload/blogs/detsad-188952-145832112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" r="19477"/>
          <a:stretch/>
        </p:blipFill>
        <p:spPr bwMode="auto">
          <a:xfrm>
            <a:off x="5675716" y="644576"/>
            <a:ext cx="5177164" cy="478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20328" y="5651292"/>
            <a:ext cx="332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Титульный лист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2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63" y="569122"/>
            <a:ext cx="4048776" cy="5778708"/>
          </a:xfrm>
          <a:prstGeom prst="rect">
            <a:avLst/>
          </a:prstGeom>
        </p:spPr>
      </p:pic>
      <p:pic>
        <p:nvPicPr>
          <p:cNvPr id="2050" name="Picture 2" descr="https://www.maam.ru/upload/blogs/detsad-188952-14583212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85" y="569122"/>
            <a:ext cx="6704200" cy="502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6341" y="5756856"/>
            <a:ext cx="606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1 раздел: «Что означает моё имя».</a:t>
            </a:r>
          </a:p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Здесь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уместно разместить фотографию ребёнка и значение его имени.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99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163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76552" y="214424"/>
            <a:ext cx="57568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2 раздел: «Мои друзья».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Вовсе не обязательно, чтобы здесь были фото детей из детского сада. Ведь у каждого ребёнка есть общение и друзья вне детского сада.</a:t>
            </a:r>
          </a:p>
        </p:txBody>
      </p:sp>
      <p:pic>
        <p:nvPicPr>
          <p:cNvPr id="3074" name="Picture 2" descr="https://www.maam.ru/upload/blogs/detsad-188952-14583213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92" y="1658468"/>
            <a:ext cx="6429375" cy="4819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87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2" y="190736"/>
            <a:ext cx="2163651" cy="30587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73531" y="159741"/>
            <a:ext cx="4752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3 раздел: «Мои увлечения».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Фотографии или словесное описание того, чем дети любят заниматься дома.</a:t>
            </a:r>
          </a:p>
        </p:txBody>
      </p:sp>
      <p:pic>
        <p:nvPicPr>
          <p:cNvPr id="4098" name="Picture 2" descr="https://www.maam.ru/upload/blogs/detsad-188952-14583219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801" y="2598467"/>
            <a:ext cx="5415946" cy="405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maam.ru/upload/blogs/detsad-188952-1458322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16" y="1190094"/>
            <a:ext cx="4099220" cy="54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33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36" y="1258"/>
            <a:ext cx="4804087" cy="68567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90445" y="13715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4 раздел: «Мои любимые книги, мультфильмы»</a:t>
            </a:r>
          </a:p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Дети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любят, чтобы им читали. И у них, конечно же, есть любимые книги и любимые мультфильмы.</a:t>
            </a:r>
          </a:p>
          <a:p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122" name="Picture 2" descr="https://www.maam.ru/upload/blogs/detsad-188952-14583222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424" y="1703241"/>
            <a:ext cx="64293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0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49521" y="146862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5 раздел: «Моя семья».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Фотографии членов семьи (генеалогическое древо, либо общее семейное фото.</a:t>
            </a: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 descr="https://www.maam.ru/upload/blogs/detsad-188952-14583224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96" y="1220586"/>
            <a:ext cx="64293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6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435</Words>
  <Application>Microsoft Office PowerPoint</Application>
  <PresentationFormat>Широкоэкранный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Wingdings</vt:lpstr>
      <vt:lpstr>Тема Office</vt:lpstr>
      <vt:lpstr>Портфолио дошкольника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Vera</cp:lastModifiedBy>
  <cp:revision>26</cp:revision>
  <dcterms:created xsi:type="dcterms:W3CDTF">2018-10-23T17:52:12Z</dcterms:created>
  <dcterms:modified xsi:type="dcterms:W3CDTF">2018-10-26T17:40:01Z</dcterms:modified>
</cp:coreProperties>
</file>