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64" r:id="rId3"/>
    <p:sldId id="261" r:id="rId4"/>
    <p:sldId id="256" r:id="rId5"/>
    <p:sldId id="257" r:id="rId6"/>
    <p:sldId id="262" r:id="rId7"/>
    <p:sldId id="263" r:id="rId8"/>
    <p:sldId id="258" r:id="rId9"/>
    <p:sldId id="25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59725-3CB3-4339-BE33-8D70958462B4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0D61-4412-4BB6-9641-46218C079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8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0D61-4412-4BB6-9641-46218C079F5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0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7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6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5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7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3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9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6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9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13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2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1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FF1A9-4B35-4A34-8CE8-933BBE461E5C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6B6D-3321-4B8F-A1F5-B9243033E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38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i="1" dirty="0" smtClean="0">
                <a:solidFill>
                  <a:srgbClr val="FF0000"/>
                </a:solidFill>
              </a:rPr>
              <a:t>Подарки для медвежонка</a:t>
            </a:r>
            <a:endParaRPr lang="ru-RU" sz="72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4000" i="1" dirty="0" smtClean="0">
                <a:solidFill>
                  <a:schemeClr val="accent5">
                    <a:lumMod val="75000"/>
                  </a:schemeClr>
                </a:solidFill>
              </a:rPr>
              <a:t>Ознакомление с предметным и социальным окружением</a:t>
            </a:r>
          </a:p>
          <a:p>
            <a:r>
              <a:rPr lang="ru-RU" sz="4000" i="1" dirty="0" smtClean="0">
                <a:solidFill>
                  <a:schemeClr val="accent5">
                    <a:lumMod val="75000"/>
                  </a:schemeClr>
                </a:solidFill>
              </a:rPr>
              <a:t>(Младшая группа)</a:t>
            </a:r>
            <a:endParaRPr lang="ru-RU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4710" y="191069"/>
            <a:ext cx="7083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МАДОУ «Детский сад комбинированного вида №4 «Солнышко»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71500" y="5773003"/>
            <a:ext cx="772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Автор презентации: </a:t>
            </a:r>
            <a:r>
              <a:rPr lang="ru-RU" sz="2400" dirty="0" smtClean="0"/>
              <a:t>Казанцева В. Г. – воспитатель (СЗД)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17158" y="6472661"/>
            <a:ext cx="418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Арамиль – 2018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1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3582" y="313899"/>
            <a:ext cx="104678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u="sng" dirty="0" smtClean="0"/>
              <a:t>Задачи: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/>
              <a:t>Закреплять знания детей о свойствах материалов, структуре их поверхности.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/>
              <a:t>Совершенствовать умения различать материалы, производить с ними различные действия.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/>
              <a:t>Воспитывать желание делать приятное любимым игрушкам.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50263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97196">
            <a:off x="92225" y="6227468"/>
            <a:ext cx="728046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47" y="1383510"/>
            <a:ext cx="4801553" cy="46141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98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13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9727" y="6052595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702" y="210106"/>
            <a:ext cx="7113366" cy="66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4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bm.img.com.ua/berlin/storage/afisha/600x500/7/64/2ad8fb149bf07c144b3151cb0543e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0"/>
            <a:ext cx="10347960" cy="68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7731" y="109182"/>
            <a:ext cx="862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Выбор рубашки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8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1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251" y="2864150"/>
            <a:ext cx="899387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r>
              <a:rPr lang="ru-RU" sz="2800" i="1" dirty="0" smtClean="0">
                <a:solidFill>
                  <a:srgbClr val="111111"/>
                </a:solidFill>
                <a:latin typeface="Arial" panose="020B0604020202020204" pitchFamily="34" charset="0"/>
              </a:rPr>
              <a:t>Физкультминутка</a:t>
            </a:r>
            <a:r>
              <a:rPr lang="ru-RU" sz="3600" b="1" i="1" dirty="0" smtClean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sz="3600" b="1" i="1" dirty="0" smtClean="0">
                <a:solidFill>
                  <a:srgbClr val="111111"/>
                </a:solidFill>
                <a:latin typeface="Arial" panose="020B0604020202020204" pitchFamily="34" charset="0"/>
              </a:rPr>
              <a:t>«Сошьем штанишки мишке»</a:t>
            </a:r>
            <a:endParaRPr lang="ru-RU" sz="3600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</a:rPr>
              <a:t>Нитку тянем, отрываем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Изображают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вытягивание и отрывание нитки.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И в иголку продеваем. </a:t>
            </a:r>
            <a:endParaRPr lang="ru-RU" sz="2400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Изображают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продевание нитки в иголку.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Будем шить рубашку мишке </a:t>
            </a:r>
            <a:endParaRPr lang="ru-RU" sz="2400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Изображают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в воздухе стежки иголкой.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И сошьем ему штанишки. </a:t>
            </a:r>
            <a:endParaRPr lang="ru-RU" sz="2400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Поглаживающие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движения по бокам бедер сверху вниз</a:t>
            </a:r>
            <a:r>
              <a:rPr lang="ru-RU" i="1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itd3.mycdn.me/image?id=836399827652&amp;t=20&amp;plc=WEB&amp;tkn=*Pn2w8r0erDfEkQugrtSGThZyPV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8" t="-1736" r="-3153" b="63139"/>
          <a:stretch/>
        </p:blipFill>
        <p:spPr bwMode="auto">
          <a:xfrm>
            <a:off x="7269647" y="-177421"/>
            <a:ext cx="5222605" cy="4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urraynebraska.com/nl/images/stories/life/Hobbies/Needle_sew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4" y="294245"/>
            <a:ext cx="41148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54" y="1697828"/>
            <a:ext cx="682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rgbClr val="111111"/>
                </a:solidFill>
                <a:latin typeface="Arial" panose="020B0604020202020204" pitchFamily="34" charset="0"/>
              </a:rPr>
              <a:t>А мы знаем, как сшить рубашку. Давайте покажем уважаемому продавцу.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15952" y="619608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Выбор альбома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0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534" y="272955"/>
            <a:ext cx="904846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sz="3200" b="1" i="1" dirty="0" smtClean="0">
                <a:solidFill>
                  <a:srgbClr val="111111"/>
                </a:solidFill>
                <a:latin typeface="Arial" panose="020B0604020202020204" pitchFamily="34" charset="0"/>
              </a:rPr>
              <a:t>Пальчиковая </a:t>
            </a:r>
            <a:r>
              <a:rPr lang="ru-RU" sz="3200" b="1" i="1" dirty="0">
                <a:solidFill>
                  <a:srgbClr val="111111"/>
                </a:solidFill>
                <a:latin typeface="Arial" panose="020B0604020202020204" pitchFamily="34" charset="0"/>
              </a:rPr>
              <a:t>гимнастика «Волшебник</a:t>
            </a:r>
            <a:r>
              <a:rPr lang="ru-RU" sz="3200" b="1" i="1" dirty="0" smtClean="0">
                <a:solidFill>
                  <a:srgbClr val="111111"/>
                </a:solidFill>
                <a:latin typeface="Arial" panose="020B0604020202020204" pitchFamily="34" charset="0"/>
              </a:rPr>
              <a:t>»</a:t>
            </a:r>
          </a:p>
          <a:p>
            <a:endParaRPr lang="ru-RU" sz="3200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Если ножницы достану,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Изобразить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пальцами одной руки движения ножниц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.)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То волшебником я стану: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Руки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поднять 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вверх)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Смастерю вам из бумаги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Изобразить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пальцами одной руки движения ножниц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.)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Птиц,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Руки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перекрестить и растопыренными пальцами изобразить движение крыльев птиц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.)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Машины</a:t>
            </a:r>
            <a:r>
              <a:rPr lang="ru-RU" sz="2400" dirty="0" smtClean="0">
                <a:solidFill>
                  <a:srgbClr val="111111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(Совершать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движения, как будто крутят руль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.)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Башни,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Вытянутые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над головой руки соединить домиком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.)</a:t>
            </a:r>
            <a:endParaRPr lang="ru-RU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Флаги.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Руки </a:t>
            </a:r>
            <a:r>
              <a:rPr lang="ru-RU" i="1" dirty="0">
                <a:solidFill>
                  <a:srgbClr val="00B0F0"/>
                </a:solidFill>
                <a:latin typeface="Arial" panose="020B0604020202020204" pitchFamily="34" charset="0"/>
              </a:rPr>
              <a:t>повернуты ладонями от себя, большие пальцы направлены вниз - ручки флагов</a:t>
            </a:r>
            <a:r>
              <a:rPr lang="ru-RU" i="1" dirty="0" smtClean="0">
                <a:solidFill>
                  <a:srgbClr val="00B0F0"/>
                </a:solidFill>
                <a:latin typeface="Arial" panose="020B0604020202020204" pitchFamily="34" charset="0"/>
              </a:rPr>
              <a:t>.)</a:t>
            </a:r>
            <a:endParaRPr lang="ru-RU" b="0" i="0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28944" y="2906330"/>
            <a:ext cx="2852382" cy="152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2" descr="http://clipart.coolclips.com/AGifm/tf05242/CoolClips_wb0274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09" y="3315762"/>
            <a:ext cx="3603796" cy="33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265" y="1"/>
            <a:ext cx="1062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Из бумаги можно еще много интересного смастерить. Давайте расскажем продавцу о том, что мы умеем делать из бумаги.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676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2" y="489107"/>
            <a:ext cx="8679976" cy="6246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469" y="119775"/>
            <a:ext cx="100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Сказочный домик Мишутки – вручение подарков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8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1.bp.blogspot.com/-NDxkwZ241MM/UffxhUTcYUI/AAAAAAAAA94/sBX0ILa0GZU/s1600/IMG_0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24" y="98202"/>
            <a:ext cx="8752114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62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129</Words>
  <Application>Microsoft Office PowerPoint</Application>
  <PresentationFormat>Широкоэкранный</PresentationFormat>
  <Paragraphs>43</Paragraphs>
  <Slides>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Тема Office</vt:lpstr>
      <vt:lpstr>Подарки для медвежонка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23</cp:revision>
  <dcterms:created xsi:type="dcterms:W3CDTF">2013-11-24T14:11:59Z</dcterms:created>
  <dcterms:modified xsi:type="dcterms:W3CDTF">2018-04-22T08:01:08Z</dcterms:modified>
</cp:coreProperties>
</file>