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F194-6810-44A4-96DF-44A64499C33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6F6C-6ECB-4B30-B02D-F7F6EC045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2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F194-6810-44A4-96DF-44A64499C33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6F6C-6ECB-4B30-B02D-F7F6EC045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5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F194-6810-44A4-96DF-44A64499C33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6F6C-6ECB-4B30-B02D-F7F6EC045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4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F194-6810-44A4-96DF-44A64499C33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6F6C-6ECB-4B30-B02D-F7F6EC045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6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F194-6810-44A4-96DF-44A64499C33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6F6C-6ECB-4B30-B02D-F7F6EC045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4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F194-6810-44A4-96DF-44A64499C33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6F6C-6ECB-4B30-B02D-F7F6EC045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9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F194-6810-44A4-96DF-44A64499C33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6F6C-6ECB-4B30-B02D-F7F6EC045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6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F194-6810-44A4-96DF-44A64499C33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6F6C-6ECB-4B30-B02D-F7F6EC045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8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F194-6810-44A4-96DF-44A64499C33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6F6C-6ECB-4B30-B02D-F7F6EC045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5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F194-6810-44A4-96DF-44A64499C33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6F6C-6ECB-4B30-B02D-F7F6EC045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0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F194-6810-44A4-96DF-44A64499C33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76F6C-6ECB-4B30-B02D-F7F6EC045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1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F194-6810-44A4-96DF-44A64499C33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6F6C-6ECB-4B30-B02D-F7F6EC045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7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7907" y="5251938"/>
            <a:ext cx="420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Автор презентации</a:t>
            </a:r>
            <a:r>
              <a:rPr lang="ru-RU" dirty="0" smtClean="0"/>
              <a:t>: Казанцева В. Г.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воспитатель (СЗД)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58154" y="6424246"/>
            <a:ext cx="308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Арамиль – </a:t>
            </a:r>
            <a:r>
              <a:rPr lang="ru-RU" smtClean="0"/>
              <a:t>2017 год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3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9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</Words>
  <Application>Microsoft Office PowerPoint</Application>
  <PresentationFormat>Широкоэкранный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Vera</cp:lastModifiedBy>
  <cp:revision>5</cp:revision>
  <dcterms:created xsi:type="dcterms:W3CDTF">2017-10-20T17:26:47Z</dcterms:created>
  <dcterms:modified xsi:type="dcterms:W3CDTF">2017-12-08T17:45:18Z</dcterms:modified>
</cp:coreProperties>
</file>